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89" r:id="rId3"/>
    <p:sldId id="290" r:id="rId5"/>
    <p:sldId id="292" r:id="rId6"/>
    <p:sldId id="294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</p:sldIdLst>
  <p:sldSz cx="4610100" cy="346075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660"/>
  </p:normalViewPr>
  <p:slideViewPr>
    <p:cSldViewPr>
      <p:cViewPr varScale="1">
        <p:scale>
          <a:sx n="215" d="100"/>
          <a:sy n="215" d="100"/>
        </p:scale>
        <p:origin x="1752" y="1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7046" cy="355125"/>
          </a:xfrm>
          <a:prstGeom prst="rect">
            <a:avLst/>
          </a:prstGeom>
        </p:spPr>
        <p:txBody>
          <a:bodyPr vert="horz" lIns="186830" tIns="93415" rIns="186830" bIns="93415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8198" y="0"/>
            <a:ext cx="4067046" cy="355125"/>
          </a:xfrm>
          <a:prstGeom prst="rect">
            <a:avLst/>
          </a:prstGeom>
        </p:spPr>
        <p:txBody>
          <a:bodyPr vert="horz" lIns="186830" tIns="93415" rIns="186830" bIns="93415" rtlCol="0"/>
          <a:lstStyle>
            <a:lvl1pPr algn="r">
              <a:defRPr sz="2500"/>
            </a:lvl1pPr>
          </a:lstStyle>
          <a:p>
            <a:fld id="{CB8FAC2A-3E51-4664-8B02-3ACE375F89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7353"/>
            <a:ext cx="4067046" cy="355123"/>
          </a:xfrm>
          <a:prstGeom prst="rect">
            <a:avLst/>
          </a:prstGeom>
        </p:spPr>
        <p:txBody>
          <a:bodyPr vert="horz" lIns="186830" tIns="93415" rIns="186830" bIns="93415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8198" y="6747353"/>
            <a:ext cx="4067046" cy="355123"/>
          </a:xfrm>
          <a:prstGeom prst="rect">
            <a:avLst/>
          </a:prstGeom>
        </p:spPr>
        <p:txBody>
          <a:bodyPr vert="horz" lIns="186830" tIns="93415" rIns="186830" bIns="93415" rtlCol="0" anchor="b"/>
          <a:lstStyle>
            <a:lvl1pPr algn="r">
              <a:defRPr sz="2500"/>
            </a:lvl1pPr>
          </a:lstStyle>
          <a:p>
            <a:fld id="{A8F4778A-9E6E-48E5-8717-AB628DC1A74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69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23969" y="3245103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344352" y="324114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522154" y="324114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0"/>
            <a:ext cx="4608195" cy="389890"/>
          </a:xfrm>
          <a:custGeom>
            <a:avLst/>
            <a:gdLst/>
            <a:ahLst/>
            <a:cxnLst/>
            <a:rect l="l" t="t" r="r" b="b"/>
            <a:pathLst>
              <a:path w="4608195" h="389890">
                <a:moveTo>
                  <a:pt x="0" y="389623"/>
                </a:moveTo>
                <a:lnTo>
                  <a:pt x="4608004" y="389623"/>
                </a:lnTo>
                <a:lnTo>
                  <a:pt x="4608004" y="0"/>
                </a:lnTo>
                <a:lnTo>
                  <a:pt x="0" y="0"/>
                </a:lnTo>
                <a:lnTo>
                  <a:pt x="0" y="3896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15129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148" y="934679"/>
            <a:ext cx="3911803" cy="1725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5187" y="3344383"/>
            <a:ext cx="1293495" cy="12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99296" y="3346669"/>
            <a:ext cx="153479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microsoft.com/office/2007/relationships/media" Target="../media/media9.m4a"/><Relationship Id="rId6" Type="http://schemas.openxmlformats.org/officeDocument/2006/relationships/audio" Target="../media/media9.m4a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9" Type="http://schemas.microsoft.com/office/2007/relationships/media" Target="../media/media10.m4a"/><Relationship Id="rId8" Type="http://schemas.openxmlformats.org/officeDocument/2006/relationships/audio" Target="../media/media10.m4a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microsoft.com/office/2007/relationships/media" Target="../media/media12.m4a"/><Relationship Id="rId6" Type="http://schemas.openxmlformats.org/officeDocument/2006/relationships/audio" Target="../media/media12.m4a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audio" Target="../media/media13.m4a"/><Relationship Id="rId8" Type="http://schemas.openxmlformats.org/officeDocument/2006/relationships/image" Target="../media/image18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3" Type="http://schemas.openxmlformats.org/officeDocument/2006/relationships/notesSlide" Target="../notesSlides/notesSlide1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microsoft.com/office/2007/relationships/media" Target="../media/media13.m4a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media" Target="../media/media14.m4a"/><Relationship Id="rId5" Type="http://schemas.openxmlformats.org/officeDocument/2006/relationships/audio" Target="../media/media14.m4a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9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media" Target="../media/media16.m4a"/><Relationship Id="rId5" Type="http://schemas.openxmlformats.org/officeDocument/2006/relationships/audio" Target="../media/media16.m4a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microsoft.com/office/2007/relationships/media" Target="../media/media18.m4a"/><Relationship Id="rId6" Type="http://schemas.openxmlformats.org/officeDocument/2006/relationships/audio" Target="../media/media18.m4a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1" Type="http://schemas.microsoft.com/office/2007/relationships/media" Target="../media/media1.m4a"/><Relationship Id="rId10" Type="http://schemas.openxmlformats.org/officeDocument/2006/relationships/audio" Target="../media/media1.m4a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19.m4a"/><Relationship Id="rId4" Type="http://schemas.openxmlformats.org/officeDocument/2006/relationships/audio" Target="../media/media19.m4a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23.m4a"/><Relationship Id="rId4" Type="http://schemas.openxmlformats.org/officeDocument/2006/relationships/audio" Target="../media/media23.m4a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media" Target="../media/media24.m4a"/><Relationship Id="rId3" Type="http://schemas.openxmlformats.org/officeDocument/2006/relationships/audio" Target="../media/media24.m4a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media" Target="../media/media25.m4a"/><Relationship Id="rId5" Type="http://schemas.openxmlformats.org/officeDocument/2006/relationships/audio" Target="../media/media25.m4a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media" Target="../media/media26.m4a"/><Relationship Id="rId5" Type="http://schemas.openxmlformats.org/officeDocument/2006/relationships/audio" Target="../media/media26.m4a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27.m4a"/><Relationship Id="rId4" Type="http://schemas.openxmlformats.org/officeDocument/2006/relationships/audio" Target="../media/media27.m4a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audio" Target="../media/media2.m4a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microsoft.com/office/2007/relationships/media" Target="../media/media2.m4a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audio" Target="../media/media3.m4a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10" Type="http://schemas.microsoft.com/office/2007/relationships/media" Target="../media/media3.m4a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4" Type="http://schemas.openxmlformats.org/officeDocument/2006/relationships/notesSlide" Target="../notesSlides/notesSlide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1" Type="http://schemas.microsoft.com/office/2007/relationships/media" Target="../media/media4.m4a"/><Relationship Id="rId10" Type="http://schemas.openxmlformats.org/officeDocument/2006/relationships/audio" Target="../media/media4.m4a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9.png"/><Relationship Id="rId11" Type="http://schemas.microsoft.com/office/2007/relationships/media" Target="../media/media5.m4a"/><Relationship Id="rId10" Type="http://schemas.openxmlformats.org/officeDocument/2006/relationships/audio" Target="../media/media5.m4a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media" Target="../media/media6.m4a"/><Relationship Id="rId4" Type="http://schemas.openxmlformats.org/officeDocument/2006/relationships/audio" Target="../media/media6.m4a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microsoft.com/office/2007/relationships/media" Target="../media/media7.m4a"/><Relationship Id="rId5" Type="http://schemas.openxmlformats.org/officeDocument/2006/relationships/audio" Target="../media/media7.m4a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5" dirty="0"/>
              <a:t>Dimensions </a:t>
            </a:r>
            <a:r>
              <a:rPr spc="-85" dirty="0"/>
              <a:t>of</a:t>
            </a:r>
            <a:r>
              <a:rPr spc="5" dirty="0"/>
              <a:t> </a:t>
            </a:r>
            <a:r>
              <a:rPr spc="-85" dirty="0"/>
              <a:t>Complexi</a:t>
            </a:r>
            <a:r>
              <a:rPr spc="-9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626" y="845919"/>
            <a:ext cx="3433445" cy="19488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flat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1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individuals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relations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infi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1173480">
              <a:lnSpc>
                <a:spcPct val="121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chastic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single-agent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778510">
              <a:lnSpc>
                <a:spcPct val="121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given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rationa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li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  <p:transition advTm="9407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Autonomous</a:t>
            </a:r>
            <a:r>
              <a:rPr spc="5" dirty="0"/>
              <a:t> </a:t>
            </a:r>
            <a:r>
              <a:rPr spc="-85" dirty="0"/>
              <a:t>Delivery</a:t>
            </a:r>
            <a:r>
              <a:rPr spc="5" dirty="0"/>
              <a:t> </a:t>
            </a:r>
            <a:r>
              <a:rPr spc="-90" dirty="0"/>
              <a:t>Ro</a:t>
            </a:r>
            <a:r>
              <a:rPr spc="-40" dirty="0"/>
              <a:t>b</a:t>
            </a:r>
            <a:r>
              <a:rPr spc="-55" dirty="0"/>
              <a:t>ot</a:t>
            </a:r>
            <a:endParaRPr spc="-5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787727"/>
            <a:ext cx="10134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Example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dirty="0">
                <a:latin typeface="Tahoma" panose="020B0604030504040204"/>
                <a:cs typeface="Tahoma" panose="020B0604030504040204"/>
              </a:rPr>
              <a:t>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nputs: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7326" y="992505"/>
            <a:ext cx="608330" cy="181610"/>
          </a:xfrm>
          <a:custGeom>
            <a:avLst/>
            <a:gdLst/>
            <a:ahLst/>
            <a:cxnLst/>
            <a:rect l="l" t="t" r="r" b="b"/>
            <a:pathLst>
              <a:path w="608330" h="181609">
                <a:moveTo>
                  <a:pt x="0" y="181356"/>
                </a:moveTo>
                <a:lnTo>
                  <a:pt x="608330" y="181356"/>
                </a:lnTo>
                <a:lnTo>
                  <a:pt x="60833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7326" y="992505"/>
            <a:ext cx="60833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Abilities: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52" y="1009139"/>
            <a:ext cx="28219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movement,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eech,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pickup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place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objects.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213929"/>
            <a:ext cx="1104900" cy="211454"/>
          </a:xfrm>
          <a:custGeom>
            <a:avLst/>
            <a:gdLst/>
            <a:ahLst/>
            <a:cxnLst/>
            <a:rect l="l" t="t" r="r" b="b"/>
            <a:pathLst>
              <a:path w="1104900" h="211455">
                <a:moveTo>
                  <a:pt x="0" y="210870"/>
                </a:moveTo>
                <a:lnTo>
                  <a:pt x="1104887" y="210870"/>
                </a:lnTo>
                <a:lnTo>
                  <a:pt x="1104887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7326" y="1213929"/>
            <a:ext cx="110490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Pri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9046" y="1230563"/>
            <a:ext cx="18624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capabilities,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objects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it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626" y="1414028"/>
            <a:ext cx="10852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encounter,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maps.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7326" y="1618818"/>
            <a:ext cx="1080135" cy="211454"/>
          </a:xfrm>
          <a:custGeom>
            <a:avLst/>
            <a:gdLst/>
            <a:ahLst/>
            <a:cxnLst/>
            <a:rect l="l" t="t" r="r" b="b"/>
            <a:pathLst>
              <a:path w="1080135" h="211455">
                <a:moveTo>
                  <a:pt x="0" y="210870"/>
                </a:moveTo>
                <a:lnTo>
                  <a:pt x="1079550" y="210870"/>
                </a:lnTo>
                <a:lnTo>
                  <a:pt x="107955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7326" y="1618818"/>
            <a:ext cx="108013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ast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3781" y="1635439"/>
            <a:ext cx="21856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which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actions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useful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when,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4626" y="1818904"/>
            <a:ext cx="35871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objects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there,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actions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affect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osition.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7326" y="2023694"/>
            <a:ext cx="454025" cy="181610"/>
          </a:xfrm>
          <a:custGeom>
            <a:avLst/>
            <a:gdLst/>
            <a:ahLst/>
            <a:cxnLst/>
            <a:rect l="l" t="t" r="r" b="b"/>
            <a:pathLst>
              <a:path w="454025" h="181610">
                <a:moveTo>
                  <a:pt x="0" y="181356"/>
                </a:moveTo>
                <a:lnTo>
                  <a:pt x="453783" y="181356"/>
                </a:lnTo>
                <a:lnTo>
                  <a:pt x="4537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57326" y="2023694"/>
            <a:ext cx="45402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7903" y="2040328"/>
            <a:ext cx="27508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it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needs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deliver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when,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tradeoffs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4626" y="2223792"/>
            <a:ext cx="25514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een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acting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quickly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acting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safel</a:t>
            </a:r>
            <a:r>
              <a:rPr sz="1200" spc="-175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44626" y="2428570"/>
            <a:ext cx="3275329" cy="3778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Observations: 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environment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cameras,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 son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sound,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laser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range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finders,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ey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rds.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317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What</a:t>
            </a:r>
            <a:r>
              <a:rPr spc="5" dirty="0"/>
              <a:t> </a:t>
            </a:r>
            <a:r>
              <a:rPr spc="-114" dirty="0"/>
              <a:t>d</a:t>
            </a:r>
            <a:r>
              <a:rPr spc="-70" dirty="0"/>
              <a:t>o</a:t>
            </a:r>
            <a:r>
              <a:rPr spc="-180" dirty="0"/>
              <a:t>e</a:t>
            </a:r>
            <a:r>
              <a:rPr spc="-145" dirty="0"/>
              <a:t>s</a:t>
            </a:r>
            <a:r>
              <a:rPr spc="5" dirty="0"/>
              <a:t> </a:t>
            </a:r>
            <a:r>
              <a:rPr spc="-100" dirty="0"/>
              <a:t>the</a:t>
            </a:r>
            <a:r>
              <a:rPr spc="5" dirty="0"/>
              <a:t> </a:t>
            </a:r>
            <a:r>
              <a:rPr spc="-85" dirty="0"/>
              <a:t>Delivery</a:t>
            </a:r>
            <a:r>
              <a:rPr spc="5" dirty="0"/>
              <a:t> </a:t>
            </a:r>
            <a:r>
              <a:rPr spc="-90" dirty="0"/>
              <a:t>Ro</a:t>
            </a:r>
            <a:r>
              <a:rPr spc="-40" dirty="0"/>
              <a:t>b</a:t>
            </a:r>
            <a:r>
              <a:rPr spc="-55" dirty="0"/>
              <a:t>ot</a:t>
            </a:r>
            <a:r>
              <a:rPr spc="5" dirty="0"/>
              <a:t> </a:t>
            </a:r>
            <a:r>
              <a:rPr spc="-150" dirty="0"/>
              <a:t>need</a:t>
            </a:r>
            <a:r>
              <a:rPr spc="10" dirty="0"/>
              <a:t> </a:t>
            </a:r>
            <a:r>
              <a:rPr spc="-55" dirty="0"/>
              <a:t>to</a:t>
            </a:r>
            <a:r>
              <a:rPr spc="5" dirty="0"/>
              <a:t> </a:t>
            </a:r>
            <a:r>
              <a:rPr spc="-90" dirty="0"/>
              <a:t>do?</a:t>
            </a:r>
            <a:endParaRPr spc="-90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4626" y="888095"/>
            <a:ext cx="3472815" cy="1873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82245">
              <a:lnSpc>
                <a:spcPct val="121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Determine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where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Craig’s</a:t>
            </a:r>
            <a:r>
              <a:rPr sz="12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office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is.</a:t>
            </a:r>
            <a:r>
              <a:rPr sz="12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Wh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coffee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Find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path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een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lo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cations.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20" dirty="0">
                <a:latin typeface="Tahoma" panose="020B0604030504040204"/>
                <a:cs typeface="Tahoma" panose="020B0604030504040204"/>
              </a:rPr>
              <a:t>Plan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rry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tasks.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default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assumptions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where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Craig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tradeoffs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under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y:</a:t>
            </a:r>
            <a:r>
              <a:rPr sz="12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should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go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ne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stairs?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x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erience.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62865">
              <a:lnSpc>
                <a:spcPct val="100000"/>
              </a:lnSpc>
              <a:spcBef>
                <a:spcPts val="300"/>
              </a:spcBef>
            </a:pPr>
            <a:r>
              <a:rPr sz="1200" spc="-85" dirty="0">
                <a:latin typeface="Tahoma" panose="020B0604030504040204"/>
                <a:cs typeface="Tahoma" panose="020B0604030504040204"/>
              </a:rPr>
              <a:t>Sense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rld,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avoid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obstacles,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pickup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wn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coffee.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0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Domain </a:t>
            </a:r>
            <a:r>
              <a:rPr spc="-60" dirty="0"/>
              <a:t>f</a:t>
            </a:r>
            <a:r>
              <a:rPr spc="-150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70" dirty="0"/>
              <a:t>Diagnostic</a:t>
            </a:r>
            <a:r>
              <a:rPr dirty="0"/>
              <a:t> </a:t>
            </a:r>
            <a:r>
              <a:rPr spc="-70" dirty="0"/>
              <a:t>Assistant</a:t>
            </a:r>
            <a:endParaRPr spc="-70" dirty="0"/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346605" y="2578087"/>
            <a:ext cx="19050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40" dirty="0">
                <a:latin typeface="Times New Roman" panose="02020603050405020304"/>
                <a:cs typeface="Times New Roman" panose="02020603050405020304"/>
              </a:rPr>
              <a:t>light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48940" y="2167278"/>
            <a:ext cx="33083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67000"/>
              </a:lnSpc>
            </a:pPr>
            <a:r>
              <a:rPr sz="800" i="1" spc="-45" dirty="0">
                <a:latin typeface="Times New Roman" panose="02020603050405020304"/>
                <a:cs typeface="Times New Roman" panose="02020603050405020304"/>
              </a:rPr>
              <a:t>two-way switch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8940" y="1759193"/>
            <a:ext cx="255904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45" dirty="0">
                <a:latin typeface="Times New Roman" panose="02020603050405020304"/>
                <a:cs typeface="Times New Roman" panose="02020603050405020304"/>
              </a:rPr>
              <a:t>switch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8880" y="1595957"/>
            <a:ext cx="12065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off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8880" y="1868011"/>
            <a:ext cx="11557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50" dirty="0">
                <a:latin typeface="Times New Roman" panose="02020603050405020304"/>
                <a:cs typeface="Times New Roman" panose="02020603050405020304"/>
              </a:rPr>
              <a:t>on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0320" y="642421"/>
            <a:ext cx="3274886" cy="229581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348940" y="2852861"/>
            <a:ext cx="250825" cy="21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67000"/>
              </a:lnSpc>
            </a:pPr>
            <a:r>
              <a:rPr sz="800" i="1" spc="-45" dirty="0">
                <a:latin typeface="Times New Roman" panose="02020603050405020304"/>
                <a:cs typeface="Times New Roman" panose="02020603050405020304"/>
              </a:rPr>
              <a:t>power outlet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3606" y="1307576"/>
            <a:ext cx="55626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ci</a:t>
            </a:r>
            <a:r>
              <a:rPr sz="800" i="1" spc="-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800" i="1" spc="-40" dirty="0">
                <a:latin typeface="Times New Roman" panose="02020603050405020304"/>
                <a:cs typeface="Times New Roman" panose="02020603050405020304"/>
              </a:rPr>
              <a:t>cuit</a:t>
            </a:r>
            <a:r>
              <a:rPr sz="800" i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00" i="1" spc="-5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800" i="1" spc="-7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800" i="1" spc="-45" dirty="0">
                <a:latin typeface="Times New Roman" panose="02020603050405020304"/>
                <a:cs typeface="Times New Roman" panose="02020603050405020304"/>
              </a:rPr>
              <a:t>eaker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31748" y="722133"/>
            <a:ext cx="617220" cy="13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10" dirty="0">
                <a:latin typeface="Times New Roman" panose="02020603050405020304"/>
                <a:cs typeface="Times New Roman" panose="02020603050405020304"/>
              </a:rPr>
              <a:t>outside</a:t>
            </a:r>
            <a:r>
              <a:rPr sz="8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00" i="1" spc="10" dirty="0">
                <a:latin typeface="Times New Roman" panose="02020603050405020304"/>
                <a:cs typeface="Times New Roman" panose="02020603050405020304"/>
              </a:rPr>
              <a:t>power</a:t>
            </a:r>
            <a:endParaRPr sz="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7723" y="2492551"/>
            <a:ext cx="181245" cy="1482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87669" y="2492551"/>
            <a:ext cx="181610" cy="148590"/>
          </a:xfrm>
          <a:custGeom>
            <a:avLst/>
            <a:gdLst/>
            <a:ahLst/>
            <a:cxnLst/>
            <a:rect l="l" t="t" r="r" b="b"/>
            <a:pathLst>
              <a:path w="181610" h="148589">
                <a:moveTo>
                  <a:pt x="90339" y="0"/>
                </a:moveTo>
                <a:lnTo>
                  <a:pt x="61615" y="25137"/>
                </a:lnTo>
                <a:lnTo>
                  <a:pt x="24741" y="60358"/>
                </a:lnTo>
                <a:lnTo>
                  <a:pt x="1529" y="95309"/>
                </a:lnTo>
                <a:lnTo>
                  <a:pt x="0" y="109300"/>
                </a:lnTo>
                <a:lnTo>
                  <a:pt x="1563" y="122470"/>
                </a:lnTo>
                <a:lnTo>
                  <a:pt x="37262" y="142897"/>
                </a:lnTo>
                <a:lnTo>
                  <a:pt x="69847" y="115523"/>
                </a:lnTo>
                <a:lnTo>
                  <a:pt x="102183" y="138857"/>
                </a:lnTo>
                <a:lnTo>
                  <a:pt x="132216" y="111157"/>
                </a:lnTo>
                <a:lnTo>
                  <a:pt x="150984" y="148255"/>
                </a:lnTo>
                <a:lnTo>
                  <a:pt x="154871" y="147256"/>
                </a:lnTo>
                <a:lnTo>
                  <a:pt x="181053" y="117389"/>
                </a:lnTo>
                <a:lnTo>
                  <a:pt x="181298" y="101502"/>
                </a:lnTo>
                <a:lnTo>
                  <a:pt x="175125" y="86869"/>
                </a:lnTo>
                <a:lnTo>
                  <a:pt x="145246" y="46450"/>
                </a:lnTo>
                <a:lnTo>
                  <a:pt x="111619" y="15775"/>
                </a:lnTo>
                <a:lnTo>
                  <a:pt x="91327" y="664"/>
                </a:lnTo>
              </a:path>
            </a:pathLst>
          </a:custGeom>
          <a:ln w="17486">
            <a:solidFill>
              <a:srgbClr val="EF41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05766" y="2059360"/>
            <a:ext cx="349885" cy="349885"/>
          </a:xfrm>
          <a:custGeom>
            <a:avLst/>
            <a:gdLst/>
            <a:ahLst/>
            <a:cxnLst/>
            <a:rect l="l" t="t" r="r" b="b"/>
            <a:pathLst>
              <a:path w="349884" h="349885">
                <a:moveTo>
                  <a:pt x="349276" y="174724"/>
                </a:moveTo>
                <a:lnTo>
                  <a:pt x="343918" y="131626"/>
                </a:lnTo>
                <a:lnTo>
                  <a:pt x="328722" y="92438"/>
                </a:lnTo>
                <a:lnTo>
                  <a:pt x="305008" y="58479"/>
                </a:lnTo>
                <a:lnTo>
                  <a:pt x="274097" y="31069"/>
                </a:lnTo>
                <a:lnTo>
                  <a:pt x="237309" y="11529"/>
                </a:lnTo>
                <a:lnTo>
                  <a:pt x="195964" y="1179"/>
                </a:lnTo>
                <a:lnTo>
                  <a:pt x="181397" y="0"/>
                </a:lnTo>
                <a:lnTo>
                  <a:pt x="165969" y="567"/>
                </a:lnTo>
                <a:lnTo>
                  <a:pt x="122385" y="8964"/>
                </a:lnTo>
                <a:lnTo>
                  <a:pt x="83707" y="26433"/>
                </a:lnTo>
                <a:lnTo>
                  <a:pt x="51031" y="51729"/>
                </a:lnTo>
                <a:lnTo>
                  <a:pt x="25457" y="83606"/>
                </a:lnTo>
                <a:lnTo>
                  <a:pt x="8080" y="120821"/>
                </a:lnTo>
                <a:lnTo>
                  <a:pt x="0" y="162129"/>
                </a:lnTo>
                <a:lnTo>
                  <a:pt x="516" y="178260"/>
                </a:lnTo>
                <a:lnTo>
                  <a:pt x="8700" y="223526"/>
                </a:lnTo>
                <a:lnTo>
                  <a:pt x="25885" y="263352"/>
                </a:lnTo>
                <a:lnTo>
                  <a:pt x="50842" y="296776"/>
                </a:lnTo>
                <a:lnTo>
                  <a:pt x="82344" y="322835"/>
                </a:lnTo>
                <a:lnTo>
                  <a:pt x="119166" y="340565"/>
                </a:lnTo>
                <a:lnTo>
                  <a:pt x="160078" y="349003"/>
                </a:lnTo>
                <a:lnTo>
                  <a:pt x="174413" y="349585"/>
                </a:lnTo>
                <a:lnTo>
                  <a:pt x="189132" y="348973"/>
                </a:lnTo>
                <a:lnTo>
                  <a:pt x="231074" y="340189"/>
                </a:lnTo>
                <a:lnTo>
                  <a:pt x="268667" y="322007"/>
                </a:lnTo>
                <a:lnTo>
                  <a:pt x="300589" y="295749"/>
                </a:lnTo>
                <a:lnTo>
                  <a:pt x="325522" y="262733"/>
                </a:lnTo>
                <a:lnTo>
                  <a:pt x="342146" y="224279"/>
                </a:lnTo>
                <a:lnTo>
                  <a:pt x="349139" y="181708"/>
                </a:lnTo>
                <a:lnTo>
                  <a:pt x="349276" y="174724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86562" y="2142923"/>
            <a:ext cx="181610" cy="148590"/>
          </a:xfrm>
          <a:custGeom>
            <a:avLst/>
            <a:gdLst/>
            <a:ahLst/>
            <a:cxnLst/>
            <a:rect l="l" t="t" r="r" b="b"/>
            <a:pathLst>
              <a:path w="181609" h="148589">
                <a:moveTo>
                  <a:pt x="90339" y="0"/>
                </a:moveTo>
                <a:lnTo>
                  <a:pt x="61615" y="25137"/>
                </a:lnTo>
                <a:lnTo>
                  <a:pt x="24741" y="60358"/>
                </a:lnTo>
                <a:lnTo>
                  <a:pt x="1529" y="95309"/>
                </a:lnTo>
                <a:lnTo>
                  <a:pt x="0" y="109300"/>
                </a:lnTo>
                <a:lnTo>
                  <a:pt x="1563" y="122469"/>
                </a:lnTo>
                <a:lnTo>
                  <a:pt x="37263" y="142893"/>
                </a:lnTo>
                <a:lnTo>
                  <a:pt x="69848" y="115518"/>
                </a:lnTo>
                <a:lnTo>
                  <a:pt x="102184" y="138852"/>
                </a:lnTo>
                <a:lnTo>
                  <a:pt x="132217" y="111152"/>
                </a:lnTo>
                <a:lnTo>
                  <a:pt x="150984" y="148251"/>
                </a:lnTo>
                <a:lnTo>
                  <a:pt x="154872" y="147251"/>
                </a:lnTo>
                <a:lnTo>
                  <a:pt x="181053" y="117386"/>
                </a:lnTo>
                <a:lnTo>
                  <a:pt x="181298" y="101498"/>
                </a:lnTo>
                <a:lnTo>
                  <a:pt x="175124" y="86866"/>
                </a:lnTo>
                <a:lnTo>
                  <a:pt x="145245" y="46448"/>
                </a:lnTo>
                <a:lnTo>
                  <a:pt x="111617" y="15774"/>
                </a:lnTo>
                <a:lnTo>
                  <a:pt x="91326" y="664"/>
                </a:lnTo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110553" y="2613985"/>
            <a:ext cx="95885" cy="92710"/>
          </a:xfrm>
          <a:custGeom>
            <a:avLst/>
            <a:gdLst/>
            <a:ahLst/>
            <a:cxnLst/>
            <a:rect l="l" t="t" r="r" b="b"/>
            <a:pathLst>
              <a:path w="95885" h="92710">
                <a:moveTo>
                  <a:pt x="47524" y="0"/>
                </a:moveTo>
                <a:lnTo>
                  <a:pt x="13113" y="36820"/>
                </a:lnTo>
                <a:lnTo>
                  <a:pt x="0" y="63660"/>
                </a:lnTo>
                <a:lnTo>
                  <a:pt x="670" y="77515"/>
                </a:lnTo>
                <a:lnTo>
                  <a:pt x="5173" y="87798"/>
                </a:lnTo>
                <a:lnTo>
                  <a:pt x="12495" y="92236"/>
                </a:lnTo>
                <a:lnTo>
                  <a:pt x="19771" y="89570"/>
                </a:lnTo>
                <a:lnTo>
                  <a:pt x="63241" y="76923"/>
                </a:lnTo>
                <a:lnTo>
                  <a:pt x="95808" y="73610"/>
                </a:lnTo>
                <a:lnTo>
                  <a:pt x="94744" y="56288"/>
                </a:lnTo>
                <a:lnTo>
                  <a:pt x="66998" y="17195"/>
                </a:lnTo>
                <a:lnTo>
                  <a:pt x="49524" y="1586"/>
                </a:lnTo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033532" y="791783"/>
            <a:ext cx="16827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800" i="1" spc="-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3413" y="1036883"/>
            <a:ext cx="11557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07730" y="1258636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2323" y="1390977"/>
            <a:ext cx="11557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65105" y="1390977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2643" y="1730761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0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96259" y="2399605"/>
            <a:ext cx="10477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2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37230" y="1494699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3413" y="1666384"/>
            <a:ext cx="11557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25" dirty="0"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5761" y="2084855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4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17277" y="2768009"/>
            <a:ext cx="10477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20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26148" y="2622203"/>
            <a:ext cx="12573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1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85082" y="997539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5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58665" y="1337323"/>
            <a:ext cx="16827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10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800" i="1" spc="-6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12637" y="2006168"/>
            <a:ext cx="141605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6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44328" y="2225094"/>
            <a:ext cx="12573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00" i="1" spc="-3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1200" i="1" spc="15" baseline="-7000" dirty="0">
                <a:latin typeface="Times New Roman" panose="02020603050405020304"/>
                <a:cs typeface="Times New Roman" panose="02020603050405020304"/>
              </a:rPr>
              <a:t>2</a:t>
            </a:r>
            <a:endParaRPr sz="1200" baseline="-7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65391" y="2882195"/>
            <a:ext cx="87630" cy="173355"/>
          </a:xfrm>
          <a:custGeom>
            <a:avLst/>
            <a:gdLst/>
            <a:ahLst/>
            <a:cxnLst/>
            <a:rect l="l" t="t" r="r" b="b"/>
            <a:pathLst>
              <a:path w="87629" h="173355">
                <a:moveTo>
                  <a:pt x="87430" y="86489"/>
                </a:moveTo>
                <a:lnTo>
                  <a:pt x="79394" y="35981"/>
                </a:lnTo>
                <a:lnTo>
                  <a:pt x="50146" y="0"/>
                </a:lnTo>
                <a:lnTo>
                  <a:pt x="39217" y="1466"/>
                </a:lnTo>
                <a:lnTo>
                  <a:pt x="7809" y="37661"/>
                </a:lnTo>
                <a:lnTo>
                  <a:pt x="0" y="86478"/>
                </a:lnTo>
                <a:lnTo>
                  <a:pt x="958" y="104764"/>
                </a:lnTo>
                <a:lnTo>
                  <a:pt x="13753" y="150138"/>
                </a:lnTo>
                <a:lnTo>
                  <a:pt x="37276" y="172977"/>
                </a:lnTo>
                <a:lnTo>
                  <a:pt x="48206" y="171511"/>
                </a:lnTo>
                <a:lnTo>
                  <a:pt x="79618" y="135321"/>
                </a:lnTo>
                <a:lnTo>
                  <a:pt x="87430" y="86508"/>
                </a:lnTo>
                <a:close/>
              </a:path>
            </a:pathLst>
          </a:custGeom>
          <a:ln w="3175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185981" y="2930850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185" y="0"/>
                </a:lnTo>
              </a:path>
            </a:pathLst>
          </a:custGeom>
          <a:ln w="2854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229696" y="2930850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185" y="0"/>
                </a:lnTo>
              </a:path>
            </a:pathLst>
          </a:custGeom>
          <a:ln w="2854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207838" y="3000794"/>
            <a:ext cx="2540" cy="0"/>
          </a:xfrm>
          <a:custGeom>
            <a:avLst/>
            <a:gdLst/>
            <a:ahLst/>
            <a:cxnLst/>
            <a:rect l="l" t="t" r="r" b="b"/>
            <a:pathLst>
              <a:path w="2539">
                <a:moveTo>
                  <a:pt x="0" y="0"/>
                </a:moveTo>
                <a:lnTo>
                  <a:pt x="2185" y="0"/>
                </a:lnTo>
              </a:path>
            </a:pathLst>
          </a:custGeom>
          <a:ln w="28546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902924" y="2969035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1901" y="0"/>
                </a:lnTo>
                <a:lnTo>
                  <a:pt x="7344" y="0"/>
                </a:lnTo>
                <a:lnTo>
                  <a:pt x="15934" y="0"/>
                </a:lnTo>
                <a:lnTo>
                  <a:pt x="27278" y="0"/>
                </a:lnTo>
                <a:lnTo>
                  <a:pt x="40983" y="0"/>
                </a:lnTo>
                <a:lnTo>
                  <a:pt x="56655" y="0"/>
                </a:lnTo>
                <a:lnTo>
                  <a:pt x="73900" y="0"/>
                </a:lnTo>
                <a:lnTo>
                  <a:pt x="92326" y="0"/>
                </a:lnTo>
                <a:lnTo>
                  <a:pt x="111539" y="0"/>
                </a:lnTo>
                <a:lnTo>
                  <a:pt x="131145" y="0"/>
                </a:lnTo>
                <a:lnTo>
                  <a:pt x="150752" y="0"/>
                </a:lnTo>
                <a:lnTo>
                  <a:pt x="169965" y="0"/>
                </a:lnTo>
                <a:lnTo>
                  <a:pt x="260390" y="0"/>
                </a:lnTo>
                <a:lnTo>
                  <a:pt x="262291" y="0"/>
                </a:lnTo>
              </a:path>
            </a:pathLst>
          </a:custGeom>
          <a:ln w="8743">
            <a:solidFill>
              <a:srgbClr val="231F2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Audio 4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383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Diagnostic Assistant</a:t>
            </a:r>
            <a:endParaRPr spc="-70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784349"/>
            <a:ext cx="10134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Example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dirty="0">
                <a:latin typeface="Tahoma" panose="020B0604030504040204"/>
                <a:cs typeface="Tahoma" panose="020B0604030504040204"/>
              </a:rPr>
              <a:t>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nputs: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7326" y="989126"/>
            <a:ext cx="608330" cy="181610"/>
          </a:xfrm>
          <a:custGeom>
            <a:avLst/>
            <a:gdLst/>
            <a:ahLst/>
            <a:cxnLst/>
            <a:rect l="l" t="t" r="r" b="b"/>
            <a:pathLst>
              <a:path w="608330" h="181609">
                <a:moveTo>
                  <a:pt x="0" y="181356"/>
                </a:moveTo>
                <a:lnTo>
                  <a:pt x="608330" y="181356"/>
                </a:lnTo>
                <a:lnTo>
                  <a:pt x="60833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7326" y="989126"/>
            <a:ext cx="60833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Abilities: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452" y="1005773"/>
            <a:ext cx="2066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recommends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fixes,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ask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questions.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210564"/>
            <a:ext cx="1104900" cy="211454"/>
          </a:xfrm>
          <a:custGeom>
            <a:avLst/>
            <a:gdLst/>
            <a:ahLst/>
            <a:cxnLst/>
            <a:rect l="l" t="t" r="r" b="b"/>
            <a:pathLst>
              <a:path w="1104900" h="211455">
                <a:moveTo>
                  <a:pt x="0" y="210870"/>
                </a:moveTo>
                <a:lnTo>
                  <a:pt x="1104887" y="210870"/>
                </a:lnTo>
                <a:lnTo>
                  <a:pt x="1104887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4626" y="1210564"/>
            <a:ext cx="357886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Pri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switches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lights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rk,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malfunctions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manifest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themselves,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tion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tests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rovide,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side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effects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repairs.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26" y="1798904"/>
            <a:ext cx="1080135" cy="211454"/>
          </a:xfrm>
          <a:custGeom>
            <a:avLst/>
            <a:gdLst/>
            <a:ahLst/>
            <a:cxnLst/>
            <a:rect l="l" t="t" r="r" b="b"/>
            <a:pathLst>
              <a:path w="1080135" h="211455">
                <a:moveTo>
                  <a:pt x="0" y="210870"/>
                </a:moveTo>
                <a:lnTo>
                  <a:pt x="1079550" y="210870"/>
                </a:lnTo>
                <a:lnTo>
                  <a:pt x="107955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7326" y="1798904"/>
            <a:ext cx="358140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ast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effects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repairs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treatments,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626" y="1998990"/>
            <a:ext cx="19672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revalence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faults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diseases.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57326" y="2203780"/>
            <a:ext cx="454025" cy="181610"/>
          </a:xfrm>
          <a:custGeom>
            <a:avLst/>
            <a:gdLst/>
            <a:ahLst/>
            <a:cxnLst/>
            <a:rect l="l" t="t" r="r" b="b"/>
            <a:pathLst>
              <a:path w="454025" h="181610">
                <a:moveTo>
                  <a:pt x="0" y="181356"/>
                </a:moveTo>
                <a:lnTo>
                  <a:pt x="453783" y="181356"/>
                </a:lnTo>
                <a:lnTo>
                  <a:pt x="4537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57326" y="2203780"/>
            <a:ext cx="45402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7903" y="2220414"/>
            <a:ext cx="29933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fixi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device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tradeoffs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een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fi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xing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626" y="2403878"/>
            <a:ext cx="19697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replacing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different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com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onents.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57326" y="2608656"/>
            <a:ext cx="912494" cy="18161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Observations: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06251" y="2625290"/>
            <a:ext cx="20574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0" dirty="0">
                <a:latin typeface="Tahoma" panose="020B0604030504040204"/>
                <a:cs typeface="Tahoma" panose="020B0604030504040204"/>
              </a:rPr>
              <a:t>sy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mp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oms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device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patient.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50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5" dirty="0"/>
              <a:t>Subtasks</a:t>
            </a:r>
            <a:r>
              <a:rPr spc="10" dirty="0"/>
              <a:t> </a:t>
            </a:r>
            <a:r>
              <a:rPr spc="-60" dirty="0"/>
              <a:t>f</a:t>
            </a:r>
            <a:r>
              <a:rPr spc="-150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100" dirty="0"/>
              <a:t>the</a:t>
            </a:r>
            <a:r>
              <a:rPr spc="5" dirty="0"/>
              <a:t> </a:t>
            </a:r>
            <a:r>
              <a:rPr spc="-85" dirty="0"/>
              <a:t>diagnostic</a:t>
            </a:r>
            <a:r>
              <a:rPr dirty="0"/>
              <a:t> </a:t>
            </a:r>
            <a:r>
              <a:rPr spc="-105" dirty="0"/>
              <a:t>assi</a:t>
            </a:r>
            <a:r>
              <a:rPr spc="-150" dirty="0"/>
              <a:t>s</a:t>
            </a:r>
            <a:r>
              <a:rPr spc="-55" dirty="0"/>
              <a:t>tant</a:t>
            </a:r>
            <a:endParaRPr spc="-5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4626" y="640953"/>
            <a:ext cx="3345179" cy="2461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Derive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effects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faults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interventions.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1000"/>
              </a:lnSpc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Se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through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space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ossible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fault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complexes.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Explain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human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using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it.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128270">
              <a:lnSpc>
                <a:spcPct val="100000"/>
              </a:lnSpc>
              <a:spcBef>
                <a:spcPts val="300"/>
              </a:spcBef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Derive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ossible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causes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symptoms;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rule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other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causes.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128270">
              <a:lnSpc>
                <a:spcPct val="100000"/>
              </a:lnSpc>
              <a:spcBef>
                <a:spcPts val="300"/>
              </a:spcBef>
            </a:pPr>
            <a:r>
              <a:rPr sz="1200" spc="-20" dirty="0">
                <a:latin typeface="Tahoma" panose="020B0604030504040204"/>
                <a:cs typeface="Tahoma" panose="020B0604030504040204"/>
              </a:rPr>
              <a:t>Plan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courses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tests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treatments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address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roblems.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259080">
              <a:lnSpc>
                <a:spcPct val="100000"/>
              </a:lnSpc>
              <a:spcBef>
                <a:spcPts val="300"/>
              </a:spcBef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Reason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uncertainties/ambiguities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given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symptoms.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rade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off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alternate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urses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action.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5880">
              <a:lnSpc>
                <a:spcPct val="100000"/>
              </a:lnSpc>
              <a:spcBef>
                <a:spcPts val="300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symptoms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ass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ciated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faults,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effects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treatments,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accuracy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tests.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658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20" dirty="0"/>
              <a:t>Commo</a:t>
            </a:r>
            <a:r>
              <a:rPr spc="-95" dirty="0"/>
              <a:t>n</a:t>
            </a:r>
            <a:r>
              <a:rPr spc="10" dirty="0"/>
              <a:t> </a:t>
            </a:r>
            <a:r>
              <a:rPr spc="-40" dirty="0"/>
              <a:t>T</a:t>
            </a:r>
            <a:r>
              <a:rPr spc="-114" dirty="0"/>
              <a:t>asks</a:t>
            </a:r>
            <a:r>
              <a:rPr spc="5" dirty="0"/>
              <a:t> </a:t>
            </a:r>
            <a:r>
              <a:rPr spc="-85" dirty="0"/>
              <a:t>of</a:t>
            </a:r>
            <a:r>
              <a:rPr spc="5" dirty="0"/>
              <a:t> </a:t>
            </a:r>
            <a:r>
              <a:rPr spc="-100" dirty="0"/>
              <a:t>the</a:t>
            </a:r>
            <a:r>
              <a:rPr spc="5" dirty="0"/>
              <a:t> </a:t>
            </a:r>
            <a:r>
              <a:rPr spc="-95" dirty="0"/>
              <a:t>Domains</a:t>
            </a:r>
            <a:endParaRPr spc="-9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978598"/>
            <a:ext cx="1701800" cy="211454"/>
          </a:xfrm>
          <a:custGeom>
            <a:avLst/>
            <a:gdLst/>
            <a:ahLst/>
            <a:cxnLst/>
            <a:rect l="l" t="t" r="r" b="b"/>
            <a:pathLst>
              <a:path w="1701800" h="211455">
                <a:moveTo>
                  <a:pt x="0" y="210870"/>
                </a:moveTo>
                <a:lnTo>
                  <a:pt x="1701393" y="210870"/>
                </a:lnTo>
                <a:lnTo>
                  <a:pt x="170139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626" y="978598"/>
            <a:ext cx="352679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deling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environment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Build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physical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 environment,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patient,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rmation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environment.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1383474"/>
            <a:ext cx="2176145" cy="211454"/>
          </a:xfrm>
          <a:custGeom>
            <a:avLst/>
            <a:gdLst/>
            <a:ahLst/>
            <a:cxnLst/>
            <a:rect l="l" t="t" r="r" b="b"/>
            <a:pathLst>
              <a:path w="2176145" h="211455">
                <a:moveTo>
                  <a:pt x="0" y="210870"/>
                </a:moveTo>
                <a:lnTo>
                  <a:pt x="2175827" y="210870"/>
                </a:lnTo>
                <a:lnTo>
                  <a:pt x="2175827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7326" y="1383474"/>
            <a:ext cx="343344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Evidential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eas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oning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erception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Give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observations,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626" y="1583573"/>
            <a:ext cx="20453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determine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dirty="0">
                <a:latin typeface="Tahoma" panose="020B0604030504040204"/>
                <a:cs typeface="Tahoma" panose="020B0604030504040204"/>
              </a:rPr>
              <a:t>li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26" y="1788350"/>
            <a:ext cx="480059" cy="181610"/>
          </a:xfrm>
          <a:custGeom>
            <a:avLst/>
            <a:gdLst/>
            <a:ahLst/>
            <a:cxnLst/>
            <a:rect l="l" t="t" r="r" b="b"/>
            <a:pathLst>
              <a:path w="480059" h="181610">
                <a:moveTo>
                  <a:pt x="0" y="181356"/>
                </a:moveTo>
                <a:lnTo>
                  <a:pt x="479475" y="181356"/>
                </a:lnTo>
                <a:lnTo>
                  <a:pt x="479475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626" y="1788350"/>
            <a:ext cx="361632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Action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Give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goal,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det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rmine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should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done.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44626" y="2193239"/>
            <a:ext cx="3559810" cy="3778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Le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rning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past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25" dirty="0">
                <a:latin typeface="Tahoma" panose="020B0604030504040204"/>
                <a:cs typeface="Tahoma" panose="020B0604030504040204"/>
              </a:rPr>
              <a:t>L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ecific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case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opula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dirty="0">
                <a:latin typeface="Tahoma" panose="020B0604030504040204"/>
                <a:cs typeface="Tahoma" panose="020B0604030504040204"/>
              </a:rPr>
              <a:t>i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cases.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Audio 18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036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/>
              <a:t>Re</a:t>
            </a:r>
            <a:r>
              <a:rPr spc="-90" dirty="0"/>
              <a:t>p</a:t>
            </a:r>
            <a:r>
              <a:rPr spc="-55" dirty="0"/>
              <a:t>resentations</a:t>
            </a:r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608225" y="1245995"/>
            <a:ext cx="613410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problem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5892" y="1954460"/>
            <a:ext cx="102425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representation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7972" y="1249256"/>
            <a:ext cx="59372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5" dirty="0">
                <a:latin typeface="Times New Roman" panose="02020603050405020304"/>
                <a:cs typeface="Times New Roman" panose="02020603050405020304"/>
              </a:rPr>
              <a:t>solution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0623" y="1944675"/>
            <a:ext cx="476250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output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668" y="1171201"/>
            <a:ext cx="705485" cy="353060"/>
          </a:xfrm>
          <a:custGeom>
            <a:avLst/>
            <a:gdLst/>
            <a:ahLst/>
            <a:cxnLst/>
            <a:rect l="l" t="t" r="r" b="b"/>
            <a:pathLst>
              <a:path w="705485" h="353059">
                <a:moveTo>
                  <a:pt x="705203" y="176300"/>
                </a:moveTo>
                <a:lnTo>
                  <a:pt x="694950" y="218651"/>
                </a:lnTo>
                <a:lnTo>
                  <a:pt x="665827" y="257299"/>
                </a:lnTo>
                <a:lnTo>
                  <a:pt x="620292" y="291015"/>
                </a:lnTo>
                <a:lnTo>
                  <a:pt x="582030" y="310146"/>
                </a:lnTo>
                <a:lnTo>
                  <a:pt x="538292" y="326175"/>
                </a:lnTo>
                <a:lnTo>
                  <a:pt x="489807" y="338740"/>
                </a:lnTo>
                <a:lnTo>
                  <a:pt x="437303" y="347475"/>
                </a:lnTo>
                <a:lnTo>
                  <a:pt x="381507" y="352017"/>
                </a:lnTo>
                <a:lnTo>
                  <a:pt x="352601" y="352601"/>
                </a:lnTo>
                <a:lnTo>
                  <a:pt x="323696" y="352017"/>
                </a:lnTo>
                <a:lnTo>
                  <a:pt x="267900" y="347475"/>
                </a:lnTo>
                <a:lnTo>
                  <a:pt x="215395" y="338740"/>
                </a:lnTo>
                <a:lnTo>
                  <a:pt x="166910" y="326175"/>
                </a:lnTo>
                <a:lnTo>
                  <a:pt x="123173" y="310146"/>
                </a:lnTo>
                <a:lnTo>
                  <a:pt x="84911" y="291015"/>
                </a:lnTo>
                <a:lnTo>
                  <a:pt x="52851" y="269146"/>
                </a:lnTo>
                <a:lnTo>
                  <a:pt x="17985" y="232006"/>
                </a:lnTo>
                <a:lnTo>
                  <a:pt x="1169" y="190753"/>
                </a:lnTo>
                <a:lnTo>
                  <a:pt x="0" y="176300"/>
                </a:lnTo>
                <a:lnTo>
                  <a:pt x="1169" y="161848"/>
                </a:lnTo>
                <a:lnTo>
                  <a:pt x="17985" y="120595"/>
                </a:lnTo>
                <a:lnTo>
                  <a:pt x="52851" y="83455"/>
                </a:lnTo>
                <a:lnTo>
                  <a:pt x="84911" y="61586"/>
                </a:lnTo>
                <a:lnTo>
                  <a:pt x="123173" y="42455"/>
                </a:lnTo>
                <a:lnTo>
                  <a:pt x="166910" y="26425"/>
                </a:lnTo>
                <a:lnTo>
                  <a:pt x="215395" y="13861"/>
                </a:lnTo>
                <a:lnTo>
                  <a:pt x="267900" y="5126"/>
                </a:lnTo>
                <a:lnTo>
                  <a:pt x="323696" y="584"/>
                </a:lnTo>
                <a:lnTo>
                  <a:pt x="352601" y="0"/>
                </a:lnTo>
                <a:lnTo>
                  <a:pt x="381507" y="584"/>
                </a:lnTo>
                <a:lnTo>
                  <a:pt x="437303" y="5126"/>
                </a:lnTo>
                <a:lnTo>
                  <a:pt x="489807" y="13861"/>
                </a:lnTo>
                <a:lnTo>
                  <a:pt x="538292" y="26425"/>
                </a:lnTo>
                <a:lnTo>
                  <a:pt x="582030" y="42455"/>
                </a:lnTo>
                <a:lnTo>
                  <a:pt x="620292" y="61586"/>
                </a:lnTo>
                <a:lnTo>
                  <a:pt x="652351" y="83455"/>
                </a:lnTo>
                <a:lnTo>
                  <a:pt x="687218" y="120595"/>
                </a:lnTo>
                <a:lnTo>
                  <a:pt x="704034" y="161848"/>
                </a:lnTo>
                <a:lnTo>
                  <a:pt x="705203" y="176300"/>
                </a:lnTo>
                <a:close/>
              </a:path>
            </a:pathLst>
          </a:custGeom>
          <a:solidFill>
            <a:schemeClr val="bg1"/>
          </a:solidFill>
          <a:ln w="19588">
            <a:solidFill>
              <a:srgbClr val="9964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69367" y="1876404"/>
            <a:ext cx="1057910" cy="353060"/>
          </a:xfrm>
          <a:custGeom>
            <a:avLst/>
            <a:gdLst/>
            <a:ahLst/>
            <a:cxnLst/>
            <a:rect l="l" t="t" r="r" b="b"/>
            <a:pathLst>
              <a:path w="1057910" h="353060">
                <a:moveTo>
                  <a:pt x="1057805" y="176300"/>
                </a:moveTo>
                <a:lnTo>
                  <a:pt x="1042425" y="218653"/>
                </a:lnTo>
                <a:lnTo>
                  <a:pt x="998741" y="257301"/>
                </a:lnTo>
                <a:lnTo>
                  <a:pt x="955714" y="280403"/>
                </a:lnTo>
                <a:lnTo>
                  <a:pt x="902836" y="300949"/>
                </a:lnTo>
                <a:lnTo>
                  <a:pt x="841200" y="318575"/>
                </a:lnTo>
                <a:lnTo>
                  <a:pt x="771897" y="332917"/>
                </a:lnTo>
                <a:lnTo>
                  <a:pt x="696018" y="343613"/>
                </a:lnTo>
                <a:lnTo>
                  <a:pt x="655954" y="347479"/>
                </a:lnTo>
                <a:lnTo>
                  <a:pt x="614656" y="350296"/>
                </a:lnTo>
                <a:lnTo>
                  <a:pt x="572260" y="352021"/>
                </a:lnTo>
                <a:lnTo>
                  <a:pt x="528902" y="352605"/>
                </a:lnTo>
                <a:lnTo>
                  <a:pt x="485544" y="352021"/>
                </a:lnTo>
                <a:lnTo>
                  <a:pt x="443148" y="350296"/>
                </a:lnTo>
                <a:lnTo>
                  <a:pt x="401850" y="347479"/>
                </a:lnTo>
                <a:lnTo>
                  <a:pt x="361786" y="343613"/>
                </a:lnTo>
                <a:lnTo>
                  <a:pt x="323093" y="338744"/>
                </a:lnTo>
                <a:lnTo>
                  <a:pt x="250365" y="326179"/>
                </a:lnTo>
                <a:lnTo>
                  <a:pt x="184759" y="310149"/>
                </a:lnTo>
                <a:lnTo>
                  <a:pt x="127366" y="291018"/>
                </a:lnTo>
                <a:lnTo>
                  <a:pt x="79277" y="269149"/>
                </a:lnTo>
                <a:lnTo>
                  <a:pt x="41584" y="244906"/>
                </a:lnTo>
                <a:lnTo>
                  <a:pt x="6926" y="204886"/>
                </a:lnTo>
                <a:lnTo>
                  <a:pt x="0" y="176300"/>
                </a:lnTo>
                <a:lnTo>
                  <a:pt x="1754" y="161848"/>
                </a:lnTo>
                <a:lnTo>
                  <a:pt x="26978" y="120595"/>
                </a:lnTo>
                <a:lnTo>
                  <a:pt x="59063" y="95302"/>
                </a:lnTo>
                <a:lnTo>
                  <a:pt x="102090" y="72201"/>
                </a:lnTo>
                <a:lnTo>
                  <a:pt x="154968" y="51656"/>
                </a:lnTo>
                <a:lnTo>
                  <a:pt x="216604" y="34030"/>
                </a:lnTo>
                <a:lnTo>
                  <a:pt x="285907" y="19687"/>
                </a:lnTo>
                <a:lnTo>
                  <a:pt x="361786" y="8992"/>
                </a:lnTo>
                <a:lnTo>
                  <a:pt x="401850" y="5126"/>
                </a:lnTo>
                <a:lnTo>
                  <a:pt x="443148" y="2308"/>
                </a:lnTo>
                <a:lnTo>
                  <a:pt x="485544" y="584"/>
                </a:lnTo>
                <a:lnTo>
                  <a:pt x="528902" y="0"/>
                </a:lnTo>
                <a:lnTo>
                  <a:pt x="572260" y="584"/>
                </a:lnTo>
                <a:lnTo>
                  <a:pt x="614656" y="2308"/>
                </a:lnTo>
                <a:lnTo>
                  <a:pt x="655954" y="5126"/>
                </a:lnTo>
                <a:lnTo>
                  <a:pt x="696018" y="8992"/>
                </a:lnTo>
                <a:lnTo>
                  <a:pt x="734711" y="13861"/>
                </a:lnTo>
                <a:lnTo>
                  <a:pt x="807439" y="26425"/>
                </a:lnTo>
                <a:lnTo>
                  <a:pt x="873045" y="42455"/>
                </a:lnTo>
                <a:lnTo>
                  <a:pt x="930438" y="61586"/>
                </a:lnTo>
                <a:lnTo>
                  <a:pt x="978527" y="83455"/>
                </a:lnTo>
                <a:lnTo>
                  <a:pt x="1016220" y="107697"/>
                </a:lnTo>
                <a:lnTo>
                  <a:pt x="1050878" y="147716"/>
                </a:lnTo>
                <a:lnTo>
                  <a:pt x="1057805" y="176300"/>
                </a:lnTo>
                <a:close/>
              </a:path>
            </a:pathLst>
          </a:custGeom>
          <a:ln w="19588">
            <a:solidFill>
              <a:srgbClr val="9964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8677" y="1171201"/>
            <a:ext cx="705485" cy="353060"/>
          </a:xfrm>
          <a:custGeom>
            <a:avLst/>
            <a:gdLst/>
            <a:ahLst/>
            <a:cxnLst/>
            <a:rect l="l" t="t" r="r" b="b"/>
            <a:pathLst>
              <a:path w="705485" h="353059">
                <a:moveTo>
                  <a:pt x="705203" y="176300"/>
                </a:moveTo>
                <a:lnTo>
                  <a:pt x="694950" y="218651"/>
                </a:lnTo>
                <a:lnTo>
                  <a:pt x="665827" y="257299"/>
                </a:lnTo>
                <a:lnTo>
                  <a:pt x="620292" y="291015"/>
                </a:lnTo>
                <a:lnTo>
                  <a:pt x="582030" y="310146"/>
                </a:lnTo>
                <a:lnTo>
                  <a:pt x="538292" y="326175"/>
                </a:lnTo>
                <a:lnTo>
                  <a:pt x="489807" y="338740"/>
                </a:lnTo>
                <a:lnTo>
                  <a:pt x="437303" y="347475"/>
                </a:lnTo>
                <a:lnTo>
                  <a:pt x="381507" y="352017"/>
                </a:lnTo>
                <a:lnTo>
                  <a:pt x="352601" y="352601"/>
                </a:lnTo>
                <a:lnTo>
                  <a:pt x="323696" y="352017"/>
                </a:lnTo>
                <a:lnTo>
                  <a:pt x="267900" y="347475"/>
                </a:lnTo>
                <a:lnTo>
                  <a:pt x="215395" y="338740"/>
                </a:lnTo>
                <a:lnTo>
                  <a:pt x="166910" y="326175"/>
                </a:lnTo>
                <a:lnTo>
                  <a:pt x="123173" y="310146"/>
                </a:lnTo>
                <a:lnTo>
                  <a:pt x="84911" y="291015"/>
                </a:lnTo>
                <a:lnTo>
                  <a:pt x="52851" y="269146"/>
                </a:lnTo>
                <a:lnTo>
                  <a:pt x="17985" y="232006"/>
                </a:lnTo>
                <a:lnTo>
                  <a:pt x="1169" y="190753"/>
                </a:lnTo>
                <a:lnTo>
                  <a:pt x="0" y="176300"/>
                </a:lnTo>
                <a:lnTo>
                  <a:pt x="1169" y="161848"/>
                </a:lnTo>
                <a:lnTo>
                  <a:pt x="17985" y="120595"/>
                </a:lnTo>
                <a:lnTo>
                  <a:pt x="52851" y="83455"/>
                </a:lnTo>
                <a:lnTo>
                  <a:pt x="84911" y="61586"/>
                </a:lnTo>
                <a:lnTo>
                  <a:pt x="123173" y="42455"/>
                </a:lnTo>
                <a:lnTo>
                  <a:pt x="166910" y="26425"/>
                </a:lnTo>
                <a:lnTo>
                  <a:pt x="215395" y="13861"/>
                </a:lnTo>
                <a:lnTo>
                  <a:pt x="267900" y="5126"/>
                </a:lnTo>
                <a:lnTo>
                  <a:pt x="323696" y="584"/>
                </a:lnTo>
                <a:lnTo>
                  <a:pt x="352601" y="0"/>
                </a:lnTo>
                <a:lnTo>
                  <a:pt x="381507" y="584"/>
                </a:lnTo>
                <a:lnTo>
                  <a:pt x="437303" y="5126"/>
                </a:lnTo>
                <a:lnTo>
                  <a:pt x="489807" y="13861"/>
                </a:lnTo>
                <a:lnTo>
                  <a:pt x="538292" y="26425"/>
                </a:lnTo>
                <a:lnTo>
                  <a:pt x="582030" y="42455"/>
                </a:lnTo>
                <a:lnTo>
                  <a:pt x="620292" y="61586"/>
                </a:lnTo>
                <a:lnTo>
                  <a:pt x="652351" y="83455"/>
                </a:lnTo>
                <a:lnTo>
                  <a:pt x="687218" y="120595"/>
                </a:lnTo>
                <a:lnTo>
                  <a:pt x="704034" y="161848"/>
                </a:lnTo>
                <a:lnTo>
                  <a:pt x="705203" y="176300"/>
                </a:lnTo>
                <a:close/>
              </a:path>
            </a:pathLst>
          </a:custGeom>
          <a:ln w="19588">
            <a:solidFill>
              <a:srgbClr val="9964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8677" y="1876404"/>
            <a:ext cx="705485" cy="353060"/>
          </a:xfrm>
          <a:custGeom>
            <a:avLst/>
            <a:gdLst/>
            <a:ahLst/>
            <a:cxnLst/>
            <a:rect l="l" t="t" r="r" b="b"/>
            <a:pathLst>
              <a:path w="705485" h="353060">
                <a:moveTo>
                  <a:pt x="705203" y="176300"/>
                </a:moveTo>
                <a:lnTo>
                  <a:pt x="694950" y="218653"/>
                </a:lnTo>
                <a:lnTo>
                  <a:pt x="665827" y="257301"/>
                </a:lnTo>
                <a:lnTo>
                  <a:pt x="620292" y="291018"/>
                </a:lnTo>
                <a:lnTo>
                  <a:pt x="582030" y="310149"/>
                </a:lnTo>
                <a:lnTo>
                  <a:pt x="538292" y="326179"/>
                </a:lnTo>
                <a:lnTo>
                  <a:pt x="489807" y="338744"/>
                </a:lnTo>
                <a:lnTo>
                  <a:pt x="437303" y="347479"/>
                </a:lnTo>
                <a:lnTo>
                  <a:pt x="381507" y="352021"/>
                </a:lnTo>
                <a:lnTo>
                  <a:pt x="352601" y="352605"/>
                </a:lnTo>
                <a:lnTo>
                  <a:pt x="323696" y="352021"/>
                </a:lnTo>
                <a:lnTo>
                  <a:pt x="267900" y="347479"/>
                </a:lnTo>
                <a:lnTo>
                  <a:pt x="215395" y="338744"/>
                </a:lnTo>
                <a:lnTo>
                  <a:pt x="166910" y="326179"/>
                </a:lnTo>
                <a:lnTo>
                  <a:pt x="123173" y="310149"/>
                </a:lnTo>
                <a:lnTo>
                  <a:pt x="84911" y="291018"/>
                </a:lnTo>
                <a:lnTo>
                  <a:pt x="52851" y="269149"/>
                </a:lnTo>
                <a:lnTo>
                  <a:pt x="17985" y="232008"/>
                </a:lnTo>
                <a:lnTo>
                  <a:pt x="1169" y="190754"/>
                </a:lnTo>
                <a:lnTo>
                  <a:pt x="0" y="176300"/>
                </a:lnTo>
                <a:lnTo>
                  <a:pt x="1169" y="161848"/>
                </a:lnTo>
                <a:lnTo>
                  <a:pt x="17985" y="120595"/>
                </a:lnTo>
                <a:lnTo>
                  <a:pt x="52851" y="83455"/>
                </a:lnTo>
                <a:lnTo>
                  <a:pt x="84911" y="61586"/>
                </a:lnTo>
                <a:lnTo>
                  <a:pt x="123173" y="42455"/>
                </a:lnTo>
                <a:lnTo>
                  <a:pt x="166910" y="26425"/>
                </a:lnTo>
                <a:lnTo>
                  <a:pt x="215395" y="13861"/>
                </a:lnTo>
                <a:lnTo>
                  <a:pt x="267900" y="5126"/>
                </a:lnTo>
                <a:lnTo>
                  <a:pt x="323696" y="584"/>
                </a:lnTo>
                <a:lnTo>
                  <a:pt x="352601" y="0"/>
                </a:lnTo>
                <a:lnTo>
                  <a:pt x="381507" y="584"/>
                </a:lnTo>
                <a:lnTo>
                  <a:pt x="437303" y="5126"/>
                </a:lnTo>
                <a:lnTo>
                  <a:pt x="489807" y="13861"/>
                </a:lnTo>
                <a:lnTo>
                  <a:pt x="538292" y="26425"/>
                </a:lnTo>
                <a:lnTo>
                  <a:pt x="582030" y="42455"/>
                </a:lnTo>
                <a:lnTo>
                  <a:pt x="620292" y="61586"/>
                </a:lnTo>
                <a:lnTo>
                  <a:pt x="652351" y="83455"/>
                </a:lnTo>
                <a:lnTo>
                  <a:pt x="687218" y="120595"/>
                </a:lnTo>
                <a:lnTo>
                  <a:pt x="704034" y="161848"/>
                </a:lnTo>
                <a:lnTo>
                  <a:pt x="705203" y="176300"/>
                </a:lnTo>
                <a:close/>
              </a:path>
            </a:pathLst>
          </a:custGeom>
          <a:ln w="19588">
            <a:solidFill>
              <a:srgbClr val="99647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5370" y="1778645"/>
            <a:ext cx="66040" cy="99060"/>
          </a:xfrm>
          <a:custGeom>
            <a:avLst/>
            <a:gdLst/>
            <a:ahLst/>
            <a:cxnLst/>
            <a:rect l="l" t="t" r="r" b="b"/>
            <a:pathLst>
              <a:path w="66040" h="99060">
                <a:moveTo>
                  <a:pt x="65799" y="0"/>
                </a:moveTo>
                <a:lnTo>
                  <a:pt x="0" y="0"/>
                </a:lnTo>
                <a:lnTo>
                  <a:pt x="32899" y="98728"/>
                </a:lnTo>
                <a:lnTo>
                  <a:pt x="65799" y="0"/>
                </a:lnTo>
                <a:close/>
              </a:path>
            </a:pathLst>
          </a:custGeom>
          <a:solidFill>
            <a:srgbClr val="6F92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5370" y="1778645"/>
            <a:ext cx="66040" cy="99060"/>
          </a:xfrm>
          <a:custGeom>
            <a:avLst/>
            <a:gdLst/>
            <a:ahLst/>
            <a:cxnLst/>
            <a:rect l="l" t="t" r="r" b="b"/>
            <a:pathLst>
              <a:path w="66040" h="99060">
                <a:moveTo>
                  <a:pt x="32899" y="98728"/>
                </a:moveTo>
                <a:lnTo>
                  <a:pt x="0" y="0"/>
                </a:lnTo>
                <a:lnTo>
                  <a:pt x="65799" y="0"/>
                </a:lnTo>
                <a:lnTo>
                  <a:pt x="32899" y="98728"/>
                </a:lnTo>
                <a:close/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09948" y="1315572"/>
            <a:ext cx="99060" cy="66040"/>
          </a:xfrm>
          <a:custGeom>
            <a:avLst/>
            <a:gdLst/>
            <a:ahLst/>
            <a:cxnLst/>
            <a:rect l="l" t="t" r="r" b="b"/>
            <a:pathLst>
              <a:path w="99060" h="66040">
                <a:moveTo>
                  <a:pt x="0" y="0"/>
                </a:moveTo>
                <a:lnTo>
                  <a:pt x="0" y="65799"/>
                </a:lnTo>
                <a:lnTo>
                  <a:pt x="98728" y="32909"/>
                </a:lnTo>
                <a:lnTo>
                  <a:pt x="0" y="0"/>
                </a:lnTo>
                <a:close/>
              </a:path>
            </a:pathLst>
          </a:custGeom>
          <a:solidFill>
            <a:srgbClr val="6F92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09948" y="1315572"/>
            <a:ext cx="99060" cy="66040"/>
          </a:xfrm>
          <a:custGeom>
            <a:avLst/>
            <a:gdLst/>
            <a:ahLst/>
            <a:cxnLst/>
            <a:rect l="l" t="t" r="r" b="b"/>
            <a:pathLst>
              <a:path w="99060" h="66040">
                <a:moveTo>
                  <a:pt x="98728" y="32909"/>
                </a:moveTo>
                <a:lnTo>
                  <a:pt x="0" y="65799"/>
                </a:lnTo>
                <a:lnTo>
                  <a:pt x="0" y="0"/>
                </a:lnTo>
                <a:lnTo>
                  <a:pt x="98728" y="32909"/>
                </a:lnTo>
                <a:close/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9948" y="2020785"/>
            <a:ext cx="99060" cy="66040"/>
          </a:xfrm>
          <a:custGeom>
            <a:avLst/>
            <a:gdLst/>
            <a:ahLst/>
            <a:cxnLst/>
            <a:rect l="l" t="t" r="r" b="b"/>
            <a:pathLst>
              <a:path w="99060" h="66039">
                <a:moveTo>
                  <a:pt x="0" y="0"/>
                </a:moveTo>
                <a:lnTo>
                  <a:pt x="0" y="65789"/>
                </a:lnTo>
                <a:lnTo>
                  <a:pt x="98728" y="32889"/>
                </a:lnTo>
                <a:lnTo>
                  <a:pt x="0" y="0"/>
                </a:lnTo>
                <a:close/>
              </a:path>
            </a:pathLst>
          </a:custGeom>
          <a:solidFill>
            <a:srgbClr val="6F92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09948" y="2020785"/>
            <a:ext cx="99060" cy="66040"/>
          </a:xfrm>
          <a:custGeom>
            <a:avLst/>
            <a:gdLst/>
            <a:ahLst/>
            <a:cxnLst/>
            <a:rect l="l" t="t" r="r" b="b"/>
            <a:pathLst>
              <a:path w="99060" h="66039">
                <a:moveTo>
                  <a:pt x="98728" y="32889"/>
                </a:moveTo>
                <a:lnTo>
                  <a:pt x="0" y="65789"/>
                </a:lnTo>
                <a:lnTo>
                  <a:pt x="0" y="0"/>
                </a:lnTo>
                <a:lnTo>
                  <a:pt x="98728" y="32889"/>
                </a:lnTo>
                <a:close/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628242" y="1524772"/>
            <a:ext cx="66675" cy="99060"/>
          </a:xfrm>
          <a:custGeom>
            <a:avLst/>
            <a:gdLst/>
            <a:ahLst/>
            <a:cxnLst/>
            <a:rect l="l" t="t" r="r" b="b"/>
            <a:pathLst>
              <a:path w="66675" h="99059">
                <a:moveTo>
                  <a:pt x="33036" y="0"/>
                </a:moveTo>
                <a:lnTo>
                  <a:pt x="0" y="98738"/>
                </a:lnTo>
                <a:lnTo>
                  <a:pt x="66083" y="98738"/>
                </a:lnTo>
                <a:lnTo>
                  <a:pt x="33036" y="0"/>
                </a:lnTo>
                <a:close/>
              </a:path>
            </a:pathLst>
          </a:custGeom>
          <a:solidFill>
            <a:srgbClr val="6F92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628242" y="1524772"/>
            <a:ext cx="66675" cy="99060"/>
          </a:xfrm>
          <a:custGeom>
            <a:avLst/>
            <a:gdLst/>
            <a:ahLst/>
            <a:cxnLst/>
            <a:rect l="l" t="t" r="r" b="b"/>
            <a:pathLst>
              <a:path w="66675" h="99059">
                <a:moveTo>
                  <a:pt x="33036" y="0"/>
                </a:moveTo>
                <a:lnTo>
                  <a:pt x="66083" y="98738"/>
                </a:lnTo>
                <a:lnTo>
                  <a:pt x="0" y="98738"/>
                </a:lnTo>
                <a:lnTo>
                  <a:pt x="33036" y="0"/>
                </a:lnTo>
                <a:close/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98270" y="1524772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0"/>
                </a:moveTo>
                <a:lnTo>
                  <a:pt x="0" y="253873"/>
                </a:lnTo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50872" y="1348481"/>
            <a:ext cx="959485" cy="0"/>
          </a:xfrm>
          <a:custGeom>
            <a:avLst/>
            <a:gdLst/>
            <a:ahLst/>
            <a:cxnLst/>
            <a:rect l="l" t="t" r="r" b="b"/>
            <a:pathLst>
              <a:path w="959485">
                <a:moveTo>
                  <a:pt x="0" y="0"/>
                </a:moveTo>
                <a:lnTo>
                  <a:pt x="959076" y="0"/>
                </a:lnTo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427182" y="2053675"/>
            <a:ext cx="782955" cy="0"/>
          </a:xfrm>
          <a:custGeom>
            <a:avLst/>
            <a:gdLst/>
            <a:ahLst/>
            <a:cxnLst/>
            <a:rect l="l" t="t" r="r" b="b"/>
            <a:pathLst>
              <a:path w="782955">
                <a:moveTo>
                  <a:pt x="0" y="0"/>
                </a:moveTo>
                <a:lnTo>
                  <a:pt x="782766" y="0"/>
                </a:lnTo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661279" y="1623510"/>
            <a:ext cx="0" cy="254000"/>
          </a:xfrm>
          <a:custGeom>
            <a:avLst/>
            <a:gdLst/>
            <a:ahLst/>
            <a:cxnLst/>
            <a:rect l="l" t="t" r="r" b="b"/>
            <a:pathLst>
              <a:path h="254000">
                <a:moveTo>
                  <a:pt x="0" y="253863"/>
                </a:moveTo>
                <a:lnTo>
                  <a:pt x="0" y="0"/>
                </a:lnTo>
              </a:path>
            </a:pathLst>
          </a:custGeom>
          <a:ln w="19588">
            <a:solidFill>
              <a:srgbClr val="6F927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60320" y="1155066"/>
            <a:ext cx="397510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5" dirty="0">
                <a:latin typeface="Times New Roman" panose="02020603050405020304"/>
                <a:cs typeface="Times New Roman" panose="02020603050405020304"/>
              </a:rPr>
              <a:t>solve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37227" y="1857819"/>
            <a:ext cx="63309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compute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9367" y="1701073"/>
            <a:ext cx="3879215" cy="0"/>
          </a:xfrm>
          <a:custGeom>
            <a:avLst/>
            <a:gdLst/>
            <a:ahLst/>
            <a:cxnLst/>
            <a:rect l="l" t="t" r="r" b="b"/>
            <a:pathLst>
              <a:path w="3879215">
                <a:moveTo>
                  <a:pt x="0" y="0"/>
                </a:moveTo>
                <a:lnTo>
                  <a:pt x="3878629" y="0"/>
                </a:lnTo>
              </a:path>
            </a:pathLst>
          </a:custGeom>
          <a:ln w="39177">
            <a:solidFill>
              <a:srgbClr val="FF1A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572528" y="1485970"/>
            <a:ext cx="63309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informal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80690" y="1765107"/>
            <a:ext cx="495934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formal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9732" y="1531491"/>
            <a:ext cx="671830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represent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32330" y="1523328"/>
            <a:ext cx="622935" cy="201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spc="10" dirty="0">
                <a:latin typeface="Times New Roman" panose="02020603050405020304"/>
                <a:cs typeface="Times New Roman" panose="02020603050405020304"/>
              </a:rPr>
              <a:t>interpret</a:t>
            </a:r>
            <a:endParaRPr sz="1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4" name="TextBox 33"/>
          <p:cNvSpPr txBox="1"/>
          <p:nvPr/>
        </p:nvSpPr>
        <p:spPr>
          <a:xfrm>
            <a:off x="682898" y="1182598"/>
            <a:ext cx="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Audio 3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162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What</a:t>
            </a:r>
            <a:r>
              <a:rPr spc="25" dirty="0"/>
              <a:t> </a:t>
            </a:r>
            <a:r>
              <a:rPr spc="-65" dirty="0"/>
              <a:t>do</a:t>
            </a:r>
            <a:r>
              <a:rPr spc="30" dirty="0"/>
              <a:t> </a:t>
            </a:r>
            <a:r>
              <a:rPr spc="-135" dirty="0"/>
              <a:t>w</a:t>
            </a:r>
            <a:r>
              <a:rPr spc="-120" dirty="0"/>
              <a:t>e</a:t>
            </a:r>
            <a:r>
              <a:rPr spc="25" dirty="0"/>
              <a:t> </a:t>
            </a:r>
            <a:r>
              <a:rPr spc="-135" dirty="0"/>
              <a:t>w</a:t>
            </a:r>
            <a:r>
              <a:rPr spc="-35" dirty="0"/>
              <a:t>ant</a:t>
            </a:r>
            <a:r>
              <a:rPr spc="25" dirty="0"/>
              <a:t> </a:t>
            </a:r>
            <a:r>
              <a:rPr spc="-30" dirty="0"/>
              <a:t>in</a:t>
            </a:r>
            <a:r>
              <a:rPr spc="30" dirty="0"/>
              <a:t> </a:t>
            </a:r>
            <a:r>
              <a:rPr spc="-70" dirty="0"/>
              <a:t>a</a:t>
            </a:r>
            <a:r>
              <a:rPr spc="30" dirty="0"/>
              <a:t> </a:t>
            </a:r>
            <a:r>
              <a:rPr spc="-65" dirty="0"/>
              <a:t>re</a:t>
            </a:r>
            <a:r>
              <a:rPr spc="-120" dirty="0"/>
              <a:t>p</a:t>
            </a:r>
            <a:r>
              <a:rPr spc="-45" dirty="0"/>
              <a:t>resentation?</a:t>
            </a:r>
            <a:endParaRPr spc="-4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7294" y="844992"/>
            <a:ext cx="3877310" cy="18464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Tahoma" panose="020B0604030504040204"/>
                <a:cs typeface="Tahoma" panose="020B0604030504040204"/>
              </a:rPr>
              <a:t>W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10" dirty="0">
                <a:latin typeface="Tahoma" panose="020B0604030504040204"/>
                <a:cs typeface="Tahoma" panose="020B0604030504040204"/>
              </a:rPr>
              <a:t>w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ant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resentation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endParaRPr sz="1100" dirty="0">
              <a:latin typeface="Tahoma" panose="020B0604030504040204"/>
              <a:cs typeface="Tahoma" panose="020B0604030504040204"/>
            </a:endParaRPr>
          </a:p>
          <a:p>
            <a:pPr marL="289560" marR="245110">
              <a:lnSpc>
                <a:spcPct val="103000"/>
              </a:lnSpc>
              <a:spcBef>
                <a:spcPts val="300"/>
              </a:spcBef>
            </a:pPr>
            <a:r>
              <a:rPr sz="1100" spc="-30" dirty="0">
                <a:latin typeface="Tahoma" panose="020B0604030504040204"/>
                <a:cs typeface="Tahoma" panose="020B0604030504040204"/>
              </a:rPr>
              <a:t>rich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enough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ex</a:t>
            </a:r>
            <a:r>
              <a:rPr sz="11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ress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kn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wledge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n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eded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solve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1100" spc="-80" dirty="0" smtClean="0">
                <a:latin typeface="Tahoma" panose="020B0604030504040204"/>
                <a:cs typeface="Tahoma" panose="020B0604030504040204"/>
              </a:rPr>
              <a:t>task</a:t>
            </a:r>
            <a:r>
              <a:rPr sz="1100" spc="-55" dirty="0" smtClean="0">
                <a:latin typeface="Tahoma" panose="020B0604030504040204"/>
                <a:cs typeface="Tahoma" panose="020B0604030504040204"/>
              </a:rPr>
              <a:t>;</a:t>
            </a:r>
            <a:endParaRPr sz="1100" dirty="0">
              <a:latin typeface="Tahoma" panose="020B0604030504040204"/>
              <a:cs typeface="Tahoma" panose="020B0604030504040204"/>
            </a:endParaRPr>
          </a:p>
          <a:p>
            <a:pPr marL="289560" marR="233045">
              <a:lnSpc>
                <a:spcPct val="103000"/>
              </a:lnSpc>
              <a:spcBef>
                <a:spcPts val="300"/>
              </a:spcBef>
            </a:pPr>
            <a:r>
              <a:rPr sz="1100" spc="-65" dirty="0">
                <a:latin typeface="Tahoma" panose="020B0604030504040204"/>
                <a:cs typeface="Tahoma" panose="020B0604030504040204"/>
              </a:rPr>
              <a:t>as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close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1100" spc="-80" dirty="0" smtClean="0">
                <a:latin typeface="Tahoma" panose="020B0604030504040204"/>
                <a:cs typeface="Tahoma" panose="020B0604030504040204"/>
              </a:rPr>
              <a:t>task</a:t>
            </a:r>
            <a:r>
              <a:rPr sz="1100" spc="15" dirty="0" smtClean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as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ossible:</a:t>
            </a:r>
            <a:r>
              <a:rPr sz="11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compact,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natural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maintainable;</a:t>
            </a:r>
            <a:endParaRPr sz="1100" dirty="0">
              <a:latin typeface="Tahoma" panose="020B0604030504040204"/>
              <a:cs typeface="Tahoma" panose="020B06040305040402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100" spc="-60" dirty="0">
                <a:latin typeface="Tahoma" panose="020B0604030504040204"/>
                <a:cs typeface="Tahoma" panose="020B0604030504040204"/>
              </a:rPr>
              <a:t>amenable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efficient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computation</a:t>
            </a:r>
            <a:endParaRPr sz="1100" dirty="0">
              <a:latin typeface="Tahoma" panose="020B0604030504040204"/>
              <a:cs typeface="Tahoma" panose="020B0604030504040204"/>
            </a:endParaRPr>
          </a:p>
          <a:p>
            <a:pPr marL="566420" marR="85725" indent="-137160">
              <a:lnSpc>
                <a:spcPct val="100000"/>
              </a:lnSpc>
              <a:spcBef>
                <a:spcPts val="17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</a:t>
            </a:r>
            <a:r>
              <a:rPr sz="900" spc="6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45" dirty="0">
                <a:latin typeface="Tahoma" panose="020B0604030504040204"/>
                <a:cs typeface="Tahoma" panose="020B0604030504040204"/>
              </a:rPr>
              <a:t>able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60" dirty="0">
                <a:latin typeface="Tahoma" panose="020B0604030504040204"/>
                <a:cs typeface="Tahoma" panose="020B0604030504040204"/>
              </a:rPr>
              <a:t>ex</a:t>
            </a:r>
            <a:r>
              <a:rPr sz="1000" spc="-95" dirty="0">
                <a:latin typeface="Tahoma" panose="020B0604030504040204"/>
                <a:cs typeface="Tahoma" panose="020B0604030504040204"/>
              </a:rPr>
              <a:t>p</a:t>
            </a:r>
            <a:r>
              <a:rPr sz="1000" spc="-65" dirty="0">
                <a:latin typeface="Tahoma" panose="020B0604030504040204"/>
                <a:cs typeface="Tahoma" panose="020B0604030504040204"/>
              </a:rPr>
              <a:t>ress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35" dirty="0">
                <a:latin typeface="Tahoma" panose="020B0604030504040204"/>
                <a:cs typeface="Tahoma" panose="020B0604030504040204"/>
              </a:rPr>
              <a:t>of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0" dirty="0">
                <a:latin typeface="Tahoma" panose="020B0604030504040204"/>
                <a:cs typeface="Tahoma" panose="020B0604030504040204"/>
              </a:rPr>
              <a:t>the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1000" spc="-75" dirty="0" smtClean="0">
                <a:latin typeface="Tahoma" panose="020B0604030504040204"/>
                <a:cs typeface="Tahoma" panose="020B0604030504040204"/>
              </a:rPr>
              <a:t>task</a:t>
            </a:r>
            <a:r>
              <a:rPr sz="1000" spc="15" dirty="0" smtClean="0">
                <a:latin typeface="Tahoma" panose="020B0604030504040204"/>
                <a:cs typeface="Tahoma" panose="020B0604030504040204"/>
              </a:rPr>
              <a:t> </a:t>
            </a:r>
            <a:r>
              <a:rPr sz="1000" spc="-15" dirty="0">
                <a:latin typeface="Tahoma" panose="020B0604030504040204"/>
                <a:cs typeface="Tahoma" panose="020B0604030504040204"/>
              </a:rPr>
              <a:t>that</a:t>
            </a:r>
            <a:r>
              <a:rPr sz="10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5" dirty="0">
                <a:latin typeface="Tahoma" panose="020B0604030504040204"/>
                <a:cs typeface="Tahoma" panose="020B0604030504040204"/>
              </a:rPr>
              <a:t>can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000" spc="-85" dirty="0">
                <a:latin typeface="Tahoma" panose="020B0604030504040204"/>
                <a:cs typeface="Tahoma" panose="020B0604030504040204"/>
              </a:rPr>
              <a:t>e</a:t>
            </a:r>
            <a:r>
              <a:rPr sz="10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0" dirty="0">
                <a:latin typeface="Tahoma" panose="020B0604030504040204"/>
                <a:cs typeface="Tahoma" panose="020B0604030504040204"/>
              </a:rPr>
              <a:t>exploited</a:t>
            </a:r>
            <a:r>
              <a:rPr sz="1000" spc="-25" dirty="0">
                <a:latin typeface="Tahoma" panose="020B0604030504040204"/>
                <a:cs typeface="Tahoma" panose="020B0604030504040204"/>
              </a:rPr>
              <a:t> f</a:t>
            </a:r>
            <a:r>
              <a:rPr sz="1000" spc="-70" dirty="0">
                <a:latin typeface="Tahoma" panose="020B0604030504040204"/>
                <a:cs typeface="Tahoma" panose="020B0604030504040204"/>
              </a:rPr>
              <a:t>o</a:t>
            </a:r>
            <a:r>
              <a:rPr sz="1000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25" dirty="0">
                <a:latin typeface="Tahoma" panose="020B0604030504040204"/>
                <a:cs typeface="Tahoma" panose="020B0604030504040204"/>
              </a:rPr>
              <a:t>c</a:t>
            </a:r>
            <a:r>
              <a:rPr sz="1000" spc="-35" dirty="0">
                <a:latin typeface="Tahoma" panose="020B0604030504040204"/>
                <a:cs typeface="Tahoma" panose="020B0604030504040204"/>
              </a:rPr>
              <a:t>omputa</a:t>
            </a:r>
            <a:r>
              <a:rPr sz="1000" spc="-20" dirty="0">
                <a:latin typeface="Tahoma" panose="020B0604030504040204"/>
                <a:cs typeface="Tahoma" panose="020B0604030504040204"/>
              </a:rPr>
              <a:t>tional</a:t>
            </a:r>
            <a:r>
              <a:rPr sz="10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0" dirty="0">
                <a:latin typeface="Tahoma" panose="020B0604030504040204"/>
                <a:cs typeface="Tahoma" panose="020B0604030504040204"/>
              </a:rPr>
              <a:t>gain</a:t>
            </a:r>
            <a:endParaRPr sz="1000" dirty="0">
              <a:latin typeface="Tahoma" panose="020B0604030504040204"/>
              <a:cs typeface="Tahoma" panose="020B0604030504040204"/>
            </a:endParaRPr>
          </a:p>
          <a:p>
            <a:pPr marL="289560" indent="139700">
              <a:lnSpc>
                <a:spcPts val="1195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</a:t>
            </a:r>
            <a:r>
              <a:rPr sz="900" spc="6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000" spc="-45" dirty="0">
                <a:latin typeface="Tahoma" panose="020B0604030504040204"/>
                <a:cs typeface="Tahoma" panose="020B0604030504040204"/>
              </a:rPr>
              <a:t>able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0" dirty="0">
                <a:latin typeface="Tahoma" panose="020B0604030504040204"/>
                <a:cs typeface="Tahoma" panose="020B0604030504040204"/>
              </a:rPr>
              <a:t>trade</a:t>
            </a:r>
            <a:r>
              <a:rPr sz="10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0" dirty="0">
                <a:latin typeface="Tahoma" panose="020B0604030504040204"/>
                <a:cs typeface="Tahoma" panose="020B0604030504040204"/>
              </a:rPr>
              <a:t>off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35" dirty="0">
                <a:latin typeface="Tahoma" panose="020B0604030504040204"/>
                <a:cs typeface="Tahoma" panose="020B0604030504040204"/>
              </a:rPr>
              <a:t>accuracy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45" dirty="0">
                <a:latin typeface="Tahoma" panose="020B0604030504040204"/>
                <a:cs typeface="Tahoma" panose="020B0604030504040204"/>
              </a:rPr>
              <a:t>and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25" dirty="0">
                <a:latin typeface="Tahoma" panose="020B0604030504040204"/>
                <a:cs typeface="Tahoma" panose="020B0604030504040204"/>
              </a:rPr>
              <a:t>computation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30" dirty="0">
                <a:latin typeface="Tahoma" panose="020B0604030504040204"/>
                <a:cs typeface="Tahoma" panose="020B0604030504040204"/>
              </a:rPr>
              <a:t>time</a:t>
            </a:r>
            <a:r>
              <a:rPr sz="10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20" dirty="0">
                <a:latin typeface="Tahoma" panose="020B0604030504040204"/>
                <a:cs typeface="Tahoma" panose="020B0604030504040204"/>
              </a:rPr>
              <a:t>and/</a:t>
            </a:r>
            <a:r>
              <a:rPr sz="1000" spc="-50" dirty="0">
                <a:latin typeface="Tahoma" panose="020B0604030504040204"/>
                <a:cs typeface="Tahoma" panose="020B0604030504040204"/>
              </a:rPr>
              <a:t>o</a:t>
            </a:r>
            <a:r>
              <a:rPr sz="1000" spc="-25" dirty="0">
                <a:latin typeface="Tahoma" panose="020B0604030504040204"/>
                <a:cs typeface="Tahoma" panose="020B0604030504040204"/>
              </a:rPr>
              <a:t>r</a:t>
            </a:r>
            <a:r>
              <a:rPr sz="10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000" spc="-60" dirty="0">
                <a:latin typeface="Tahoma" panose="020B0604030504040204"/>
                <a:cs typeface="Tahoma" panose="020B0604030504040204"/>
              </a:rPr>
              <a:t>space</a:t>
            </a:r>
            <a:endParaRPr sz="1000" dirty="0">
              <a:latin typeface="Tahoma" panose="020B0604030504040204"/>
              <a:cs typeface="Tahoma" panose="020B0604030504040204"/>
            </a:endParaRPr>
          </a:p>
          <a:p>
            <a:pPr marL="289560">
              <a:lnSpc>
                <a:spcPct val="100000"/>
              </a:lnSpc>
              <a:spcBef>
                <a:spcPts val="350"/>
              </a:spcBef>
            </a:pPr>
            <a:r>
              <a:rPr sz="1100" spc="-55" dirty="0">
                <a:latin typeface="Tahoma" panose="020B0604030504040204"/>
                <a:cs typeface="Tahoma" panose="020B0604030504040204"/>
              </a:rPr>
              <a:t>able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acquired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from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eople,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data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past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ex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eriences.</a:t>
            </a:r>
            <a:endParaRPr sz="11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540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Defining</a:t>
            </a:r>
            <a:r>
              <a:rPr spc="30" dirty="0"/>
              <a:t> </a:t>
            </a:r>
            <a:r>
              <a:rPr spc="-70" dirty="0"/>
              <a:t>a</a:t>
            </a:r>
            <a:r>
              <a:rPr spc="30" dirty="0"/>
              <a:t> </a:t>
            </a:r>
            <a:r>
              <a:rPr spc="-25" dirty="0"/>
              <a:t>Solution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347294" y="883460"/>
            <a:ext cx="3915511" cy="1395933"/>
          </a:xfrm>
          <a:prstGeom prst="rect">
            <a:avLst/>
          </a:prstGeom>
        </p:spPr>
        <p:txBody>
          <a:bodyPr vert="horz" wrap="square" lIns="0" tIns="275310" rIns="0" bIns="0" rtlCol="0">
            <a:spAutoFit/>
          </a:bodyPr>
          <a:lstStyle/>
          <a:p>
            <a:pPr marL="289560">
              <a:lnSpc>
                <a:spcPct val="100000"/>
              </a:lnSpc>
            </a:pPr>
            <a:r>
              <a:rPr spc="-45" dirty="0"/>
              <a:t>Given</a:t>
            </a:r>
            <a:r>
              <a:rPr spc="-5" dirty="0"/>
              <a:t> </a:t>
            </a:r>
            <a:r>
              <a:rPr spc="-55" dirty="0"/>
              <a:t>an</a:t>
            </a:r>
            <a:r>
              <a:rPr spc="-10" dirty="0"/>
              <a:t> </a:t>
            </a:r>
            <a:r>
              <a:rPr spc="-30" dirty="0"/>
              <a:t>inf</a:t>
            </a:r>
            <a:r>
              <a:rPr spc="-80" dirty="0"/>
              <a:t>o</a:t>
            </a:r>
            <a:r>
              <a:rPr spc="-35" dirty="0"/>
              <a:t>rmal</a:t>
            </a:r>
            <a:r>
              <a:rPr spc="-10" dirty="0"/>
              <a:t> </a:t>
            </a:r>
            <a:r>
              <a:rPr spc="-35" dirty="0"/>
              <a:t>description</a:t>
            </a:r>
            <a:r>
              <a:rPr spc="-10" dirty="0"/>
              <a:t> </a:t>
            </a:r>
            <a:r>
              <a:rPr spc="-40" dirty="0"/>
              <a:t>of</a:t>
            </a:r>
            <a:r>
              <a:rPr spc="-10" dirty="0"/>
              <a:t> </a:t>
            </a:r>
            <a:r>
              <a:rPr spc="-60" dirty="0"/>
              <a:t>a</a:t>
            </a:r>
            <a:r>
              <a:rPr spc="-10" dirty="0"/>
              <a:t> </a:t>
            </a:r>
            <a:r>
              <a:rPr lang="en-US" spc="-80" dirty="0" smtClean="0"/>
              <a:t>task</a:t>
            </a:r>
            <a:r>
              <a:rPr spc="-50" dirty="0" smtClean="0"/>
              <a:t>,</a:t>
            </a:r>
            <a:r>
              <a:rPr spc="-5" dirty="0" smtClean="0"/>
              <a:t> </a:t>
            </a:r>
            <a:r>
              <a:rPr spc="-45" dirty="0"/>
              <a:t>what</a:t>
            </a:r>
            <a:r>
              <a:rPr spc="-10" dirty="0"/>
              <a:t> </a:t>
            </a:r>
            <a:r>
              <a:rPr spc="-35" dirty="0"/>
              <a:t>is</a:t>
            </a:r>
            <a:r>
              <a:rPr spc="-10" dirty="0"/>
              <a:t> </a:t>
            </a:r>
            <a:r>
              <a:rPr spc="-60" dirty="0"/>
              <a:t>a</a:t>
            </a:r>
            <a:r>
              <a:rPr spc="-10" dirty="0"/>
              <a:t> </a:t>
            </a:r>
            <a:r>
              <a:rPr spc="-30" dirty="0"/>
              <a:t>solution?</a:t>
            </a:r>
            <a:endParaRPr spc="-30" dirty="0"/>
          </a:p>
          <a:p>
            <a:pPr marL="289560" marR="177800">
              <a:lnSpc>
                <a:spcPct val="103000"/>
              </a:lnSpc>
              <a:spcBef>
                <a:spcPts val="295"/>
              </a:spcBef>
            </a:pPr>
            <a:r>
              <a:rPr spc="5" dirty="0"/>
              <a:t>T</a:t>
            </a:r>
            <a:r>
              <a:rPr spc="-30" dirty="0"/>
              <a:t>ypically</a:t>
            </a:r>
            <a:r>
              <a:rPr spc="20" dirty="0"/>
              <a:t> </a:t>
            </a:r>
            <a:r>
              <a:rPr spc="-50" dirty="0"/>
              <a:t>much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20" dirty="0"/>
              <a:t>left</a:t>
            </a:r>
            <a:r>
              <a:rPr spc="15" dirty="0"/>
              <a:t> </a:t>
            </a:r>
            <a:r>
              <a:rPr spc="-60" dirty="0"/>
              <a:t>uns</a:t>
            </a:r>
            <a:r>
              <a:rPr spc="-35" dirty="0"/>
              <a:t>p</a:t>
            </a:r>
            <a:r>
              <a:rPr spc="-40" dirty="0"/>
              <a:t>ecified,</a:t>
            </a:r>
            <a:r>
              <a:rPr spc="20" dirty="0"/>
              <a:t> </a:t>
            </a:r>
            <a:r>
              <a:rPr spc="-30" dirty="0"/>
              <a:t>but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60" dirty="0"/>
              <a:t>uns</a:t>
            </a:r>
            <a:r>
              <a:rPr spc="-40" dirty="0"/>
              <a:t>p</a:t>
            </a:r>
            <a:r>
              <a:rPr spc="-60" dirty="0"/>
              <a:t>ec</a:t>
            </a:r>
            <a:r>
              <a:rPr spc="-35" dirty="0"/>
              <a:t>ified</a:t>
            </a:r>
            <a:r>
              <a:rPr spc="15" dirty="0"/>
              <a:t> </a:t>
            </a:r>
            <a:r>
              <a:rPr spc="-55" dirty="0"/>
              <a:t>p</a:t>
            </a:r>
            <a:r>
              <a:rPr spc="-85" dirty="0"/>
              <a:t>a</a:t>
            </a:r>
            <a:r>
              <a:rPr spc="-25" dirty="0"/>
              <a:t>rts </a:t>
            </a:r>
            <a:r>
              <a:rPr spc="-10" dirty="0"/>
              <a:t>can’t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15" dirty="0"/>
              <a:t> </a:t>
            </a:r>
            <a:r>
              <a:rPr spc="-30" dirty="0"/>
              <a:t>filled</a:t>
            </a:r>
            <a:r>
              <a:rPr spc="20" dirty="0"/>
              <a:t> </a:t>
            </a:r>
            <a:r>
              <a:rPr spc="-25" dirty="0"/>
              <a:t>in</a:t>
            </a:r>
            <a:r>
              <a:rPr spc="15" dirty="0"/>
              <a:t> </a:t>
            </a:r>
            <a:r>
              <a:rPr spc="-90" dirty="0"/>
              <a:t>a</a:t>
            </a:r>
            <a:r>
              <a:rPr spc="-25" dirty="0"/>
              <a:t>rbitr</a:t>
            </a:r>
            <a:r>
              <a:rPr spc="-65" dirty="0"/>
              <a:t>a</a:t>
            </a:r>
            <a:r>
              <a:rPr spc="-15" dirty="0"/>
              <a:t>ril</a:t>
            </a:r>
            <a:r>
              <a:rPr spc="-114" dirty="0"/>
              <a:t>y</a:t>
            </a:r>
            <a:r>
              <a:rPr spc="-35" dirty="0"/>
              <a:t>.</a:t>
            </a:r>
            <a:endParaRPr spc="-35" dirty="0"/>
          </a:p>
          <a:p>
            <a:pPr marL="289560" marR="160020">
              <a:lnSpc>
                <a:spcPct val="103000"/>
              </a:lnSpc>
              <a:spcBef>
                <a:spcPts val="300"/>
              </a:spcBef>
            </a:pPr>
            <a:r>
              <a:rPr spc="-10" dirty="0"/>
              <a:t>Much</a:t>
            </a:r>
            <a:r>
              <a:rPr spc="20" dirty="0"/>
              <a:t> </a:t>
            </a:r>
            <a:r>
              <a:rPr spc="-105" dirty="0"/>
              <a:t>w</a:t>
            </a:r>
            <a:r>
              <a:rPr spc="-90" dirty="0"/>
              <a:t>o</a:t>
            </a:r>
            <a:r>
              <a:rPr spc="-25" dirty="0"/>
              <a:t>rk</a:t>
            </a:r>
            <a:r>
              <a:rPr spc="20" dirty="0"/>
              <a:t> </a:t>
            </a:r>
            <a:r>
              <a:rPr spc="-25" dirty="0"/>
              <a:t>in</a:t>
            </a:r>
            <a:r>
              <a:rPr spc="15" dirty="0"/>
              <a:t> </a:t>
            </a:r>
            <a:r>
              <a:rPr spc="-25" dirty="0"/>
              <a:t>AI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35" dirty="0"/>
              <a:t>motivated</a:t>
            </a:r>
            <a:r>
              <a:rPr spc="15" dirty="0"/>
              <a:t> </a:t>
            </a:r>
            <a:r>
              <a:rPr spc="-80" dirty="0"/>
              <a:t>b</a:t>
            </a:r>
            <a:r>
              <a:rPr spc="-50" dirty="0"/>
              <a:t>y</a:t>
            </a:r>
            <a:r>
              <a:rPr dirty="0"/>
              <a:t> </a:t>
            </a:r>
            <a:r>
              <a:rPr spc="-30" dirty="0"/>
              <a:t> </a:t>
            </a:r>
            <a:r>
              <a:rPr spc="-65" dirty="0">
                <a:solidFill>
                  <a:srgbClr val="B20000"/>
                </a:solidFill>
              </a:rPr>
              <a:t>common-sense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55" dirty="0">
                <a:solidFill>
                  <a:srgbClr val="B20000"/>
                </a:solidFill>
              </a:rPr>
              <a:t>reasoning.</a:t>
            </a:r>
            <a:r>
              <a:rPr spc="-35" dirty="0">
                <a:solidFill>
                  <a:srgbClr val="B20000"/>
                </a:solidFill>
              </a:rPr>
              <a:t> </a:t>
            </a:r>
            <a:r>
              <a:rPr spc="-20" dirty="0"/>
              <a:t>The</a:t>
            </a:r>
            <a:r>
              <a:rPr spc="15" dirty="0"/>
              <a:t> </a:t>
            </a:r>
            <a:r>
              <a:rPr spc="-45" dirty="0"/>
              <a:t>computer</a:t>
            </a:r>
            <a:r>
              <a:rPr spc="20" dirty="0"/>
              <a:t> </a:t>
            </a:r>
            <a:r>
              <a:rPr spc="-75" dirty="0"/>
              <a:t>needs</a:t>
            </a:r>
            <a:r>
              <a:rPr spc="15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55" dirty="0"/>
              <a:t>ma</a:t>
            </a:r>
            <a:r>
              <a:rPr spc="-70" dirty="0"/>
              <a:t>k</a:t>
            </a:r>
            <a:r>
              <a:rPr spc="-100" dirty="0"/>
              <a:t>e</a:t>
            </a:r>
            <a:r>
              <a:rPr spc="15" dirty="0"/>
              <a:t> </a:t>
            </a:r>
            <a:r>
              <a:rPr spc="-65" dirty="0"/>
              <a:t>common-sense</a:t>
            </a:r>
            <a:r>
              <a:rPr spc="20" dirty="0"/>
              <a:t> </a:t>
            </a:r>
            <a:r>
              <a:rPr spc="-45" dirty="0"/>
              <a:t>conclusions</a:t>
            </a:r>
            <a:r>
              <a:rPr spc="-30" dirty="0"/>
              <a:t> </a:t>
            </a:r>
            <a:r>
              <a:rPr spc="-55" dirty="0"/>
              <a:t>a</a:t>
            </a:r>
            <a:r>
              <a:rPr spc="-25" dirty="0"/>
              <a:t>b</a:t>
            </a:r>
            <a:r>
              <a:rPr spc="-30" dirty="0"/>
              <a:t>out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45" dirty="0"/>
              <a:t>unstated</a:t>
            </a:r>
            <a:r>
              <a:rPr spc="15" dirty="0"/>
              <a:t> </a:t>
            </a:r>
            <a:r>
              <a:rPr spc="-50" dirty="0"/>
              <a:t>assumptions.</a:t>
            </a:r>
            <a:endParaRPr spc="-50" dirty="0"/>
          </a:p>
        </p:txBody>
      </p:sp>
      <p:sp>
        <p:nvSpPr>
          <p:cNvPr id="7" name="object 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75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Quali</a:t>
            </a:r>
            <a:r>
              <a:rPr spc="-45" dirty="0"/>
              <a:t>t</a:t>
            </a:r>
            <a:r>
              <a:rPr spc="-65" dirty="0"/>
              <a:t>y</a:t>
            </a:r>
            <a:r>
              <a:rPr spc="30" dirty="0"/>
              <a:t> </a:t>
            </a:r>
            <a:r>
              <a:rPr spc="-45" dirty="0"/>
              <a:t>of</a:t>
            </a:r>
            <a:r>
              <a:rPr spc="30" dirty="0"/>
              <a:t> </a:t>
            </a:r>
            <a:r>
              <a:rPr spc="-35" dirty="0"/>
              <a:t>Solutions</a:t>
            </a:r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47216" y="1332318"/>
            <a:ext cx="1007110" cy="199390"/>
          </a:xfrm>
          <a:custGeom>
            <a:avLst/>
            <a:gdLst/>
            <a:ahLst/>
            <a:cxnLst/>
            <a:rect l="l" t="t" r="r" b="b"/>
            <a:pathLst>
              <a:path w="1007110" h="199390">
                <a:moveTo>
                  <a:pt x="0" y="199072"/>
                </a:moveTo>
                <a:lnTo>
                  <a:pt x="1006868" y="199072"/>
                </a:lnTo>
                <a:lnTo>
                  <a:pt x="1006868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5639" y="1714423"/>
            <a:ext cx="1139190" cy="199390"/>
          </a:xfrm>
          <a:custGeom>
            <a:avLst/>
            <a:gdLst/>
            <a:ahLst/>
            <a:cxnLst/>
            <a:rect l="l" t="t" r="r" b="b"/>
            <a:pathLst>
              <a:path w="1139189" h="199389">
                <a:moveTo>
                  <a:pt x="0" y="199072"/>
                </a:moveTo>
                <a:lnTo>
                  <a:pt x="1138872" y="199072"/>
                </a:lnTo>
                <a:lnTo>
                  <a:pt x="1138872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47216" y="2096528"/>
            <a:ext cx="1854200" cy="199390"/>
          </a:xfrm>
          <a:custGeom>
            <a:avLst/>
            <a:gdLst/>
            <a:ahLst/>
            <a:cxnLst/>
            <a:rect l="l" t="t" r="r" b="b"/>
            <a:pathLst>
              <a:path w="1854200" h="199389">
                <a:moveTo>
                  <a:pt x="0" y="199072"/>
                </a:moveTo>
                <a:lnTo>
                  <a:pt x="1853920" y="199072"/>
                </a:lnTo>
                <a:lnTo>
                  <a:pt x="1853920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>
              <a:lnSpc>
                <a:spcPct val="100000"/>
              </a:lnSpc>
            </a:pPr>
            <a:r>
              <a:rPr spc="-10" dirty="0"/>
              <a:t>D</a:t>
            </a:r>
            <a:r>
              <a:rPr spc="20" dirty="0"/>
              <a:t>o</a:t>
            </a:r>
            <a:r>
              <a:rPr spc="-90" dirty="0"/>
              <a:t>es</a:t>
            </a:r>
            <a:r>
              <a:rPr spc="15" dirty="0"/>
              <a:t> it</a:t>
            </a:r>
            <a:r>
              <a:rPr spc="20" dirty="0"/>
              <a:t> </a:t>
            </a:r>
            <a:r>
              <a:rPr spc="-35" dirty="0"/>
              <a:t>matter</a:t>
            </a:r>
            <a:r>
              <a:rPr spc="15" dirty="0"/>
              <a:t> </a:t>
            </a:r>
            <a:r>
              <a:rPr spc="-10" dirty="0"/>
              <a:t>if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65" dirty="0"/>
              <a:t>ans</a:t>
            </a:r>
            <a:r>
              <a:rPr spc="-120" dirty="0"/>
              <a:t>w</a:t>
            </a:r>
            <a:r>
              <a:rPr spc="-65" dirty="0"/>
              <a:t>er</a:t>
            </a:r>
            <a:r>
              <a:rPr spc="15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55" dirty="0"/>
              <a:t>wrong</a:t>
            </a:r>
            <a:r>
              <a:rPr spc="20" dirty="0"/>
              <a:t> </a:t>
            </a:r>
            <a:r>
              <a:rPr spc="-90" dirty="0"/>
              <a:t>o</a:t>
            </a:r>
            <a:r>
              <a:rPr spc="-30" dirty="0"/>
              <a:t>r</a:t>
            </a:r>
            <a:r>
              <a:rPr spc="15" dirty="0"/>
              <a:t> </a:t>
            </a:r>
            <a:r>
              <a:rPr spc="-60" dirty="0"/>
              <a:t>ans</a:t>
            </a:r>
            <a:r>
              <a:rPr spc="-120" dirty="0"/>
              <a:t>w</a:t>
            </a:r>
            <a:r>
              <a:rPr spc="-100" dirty="0"/>
              <a:t>e</a:t>
            </a:r>
            <a:r>
              <a:rPr spc="-35" dirty="0"/>
              <a:t>r</a:t>
            </a:r>
            <a:r>
              <a:rPr spc="-75" dirty="0"/>
              <a:t>s</a:t>
            </a:r>
            <a:r>
              <a:rPr spc="20" dirty="0"/>
              <a:t> </a:t>
            </a:r>
            <a:r>
              <a:rPr spc="-90" dirty="0"/>
              <a:t>a</a:t>
            </a:r>
            <a:r>
              <a:rPr spc="-65" dirty="0"/>
              <a:t>re</a:t>
            </a:r>
            <a:r>
              <a:rPr spc="15" dirty="0"/>
              <a:t> </a:t>
            </a:r>
            <a:r>
              <a:rPr spc="-45" dirty="0"/>
              <a:t>missing?</a:t>
            </a:r>
            <a:endParaRPr spc="-45" dirty="0"/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pc="-60" dirty="0"/>
              <a:t>Classe</a:t>
            </a:r>
            <a:r>
              <a:rPr spc="-50" dirty="0"/>
              <a:t>s</a:t>
            </a:r>
            <a:r>
              <a:rPr spc="20" dirty="0"/>
              <a:t> </a:t>
            </a:r>
            <a:r>
              <a:rPr spc="-40" dirty="0"/>
              <a:t>of</a:t>
            </a:r>
            <a:r>
              <a:rPr spc="20" dirty="0"/>
              <a:t> </a:t>
            </a:r>
            <a:r>
              <a:rPr spc="-40" dirty="0"/>
              <a:t>solution:</a:t>
            </a:r>
            <a:endParaRPr spc="-40" dirty="0"/>
          </a:p>
          <a:p>
            <a:pPr marL="289560" marR="394335">
              <a:lnSpc>
                <a:spcPct val="103000"/>
              </a:lnSpc>
              <a:spcBef>
                <a:spcPts val="300"/>
              </a:spcBef>
            </a:pPr>
            <a:r>
              <a:rPr spc="5" dirty="0"/>
              <a:t>An </a:t>
            </a:r>
            <a:r>
              <a:rPr spc="-30" dirty="0"/>
              <a:t> </a:t>
            </a:r>
            <a:r>
              <a:rPr spc="-30" dirty="0">
                <a:solidFill>
                  <a:srgbClr val="B20000"/>
                </a:solidFill>
              </a:rPr>
              <a:t>optimal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35" dirty="0">
                <a:solidFill>
                  <a:srgbClr val="B20000"/>
                </a:solidFill>
              </a:rPr>
              <a:t>solution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25" dirty="0">
                <a:solidFill>
                  <a:srgbClr val="B20000"/>
                </a:solidFill>
              </a:rPr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20" dirty="0"/>
              <a:t>b</a:t>
            </a:r>
            <a:r>
              <a:rPr spc="-50" dirty="0"/>
              <a:t>est</a:t>
            </a:r>
            <a:r>
              <a:rPr spc="15" dirty="0"/>
              <a:t> </a:t>
            </a:r>
            <a:r>
              <a:rPr spc="-35" dirty="0"/>
              <a:t>solution</a:t>
            </a:r>
            <a:r>
              <a:rPr spc="20" dirty="0"/>
              <a:t> </a:t>
            </a:r>
            <a:r>
              <a:rPr spc="-40" dirty="0"/>
              <a:t>acc</a:t>
            </a:r>
            <a:r>
              <a:rPr spc="-80" dirty="0"/>
              <a:t>o</a:t>
            </a:r>
            <a:r>
              <a:rPr spc="-40" dirty="0"/>
              <a:t>rding</a:t>
            </a:r>
            <a:r>
              <a:rPr spc="15" dirty="0"/>
              <a:t> </a:t>
            </a:r>
            <a:r>
              <a:rPr spc="-75" dirty="0"/>
              <a:t>some</a:t>
            </a:r>
            <a:r>
              <a:rPr spc="-65" dirty="0"/>
              <a:t> measure</a:t>
            </a:r>
            <a:r>
              <a:rPr spc="20" dirty="0"/>
              <a:t> </a:t>
            </a:r>
            <a:r>
              <a:rPr spc="-40" dirty="0"/>
              <a:t>of</a:t>
            </a:r>
            <a:r>
              <a:rPr spc="20" dirty="0"/>
              <a:t> </a:t>
            </a:r>
            <a:r>
              <a:rPr spc="-35" dirty="0"/>
              <a:t>solution</a:t>
            </a:r>
            <a:r>
              <a:rPr spc="20" dirty="0"/>
              <a:t> </a:t>
            </a:r>
            <a:r>
              <a:rPr spc="-25" dirty="0"/>
              <a:t>quali</a:t>
            </a:r>
            <a:r>
              <a:rPr spc="-55" dirty="0"/>
              <a:t>t</a:t>
            </a:r>
            <a:r>
              <a:rPr spc="-145" dirty="0"/>
              <a:t>y</a:t>
            </a:r>
            <a:r>
              <a:rPr spc="-35" dirty="0"/>
              <a:t>.</a:t>
            </a:r>
            <a:endParaRPr spc="-35" dirty="0"/>
          </a:p>
          <a:p>
            <a:pPr marL="289560" marR="72390">
              <a:lnSpc>
                <a:spcPct val="103000"/>
              </a:lnSpc>
              <a:spcBef>
                <a:spcPts val="300"/>
              </a:spcBef>
            </a:pPr>
            <a:r>
              <a:rPr spc="65" dirty="0"/>
              <a:t>A </a:t>
            </a:r>
            <a:r>
              <a:rPr spc="-30" dirty="0"/>
              <a:t> </a:t>
            </a:r>
            <a:r>
              <a:rPr spc="-35" dirty="0">
                <a:solidFill>
                  <a:srgbClr val="B20000"/>
                </a:solidFill>
              </a:rPr>
              <a:t>satisficing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35" dirty="0">
                <a:solidFill>
                  <a:srgbClr val="B20000"/>
                </a:solidFill>
              </a:rPr>
              <a:t>solution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25" dirty="0">
                <a:solidFill>
                  <a:srgbClr val="B20000"/>
                </a:solidFill>
              </a:rPr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75" dirty="0"/>
              <a:t>one</a:t>
            </a:r>
            <a:r>
              <a:rPr spc="20" dirty="0"/>
              <a:t> </a:t>
            </a:r>
            <a:r>
              <a:rPr spc="-15" dirty="0"/>
              <a:t>that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65" dirty="0"/>
              <a:t>g</a:t>
            </a:r>
            <a:r>
              <a:rPr spc="-30" dirty="0"/>
              <a:t>oo</a:t>
            </a:r>
            <a:r>
              <a:rPr spc="-50" dirty="0"/>
              <a:t>d</a:t>
            </a:r>
            <a:r>
              <a:rPr spc="20" dirty="0"/>
              <a:t> </a:t>
            </a:r>
            <a:r>
              <a:rPr spc="-60" dirty="0"/>
              <a:t>enough,</a:t>
            </a:r>
            <a:r>
              <a:rPr spc="20" dirty="0"/>
              <a:t> </a:t>
            </a:r>
            <a:r>
              <a:rPr spc="-40" dirty="0"/>
              <a:t>acc</a:t>
            </a:r>
            <a:r>
              <a:rPr spc="-80" dirty="0"/>
              <a:t>o</a:t>
            </a:r>
            <a:r>
              <a:rPr spc="-40" dirty="0"/>
              <a:t>rding</a:t>
            </a:r>
            <a:r>
              <a:rPr spc="-3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75" dirty="0"/>
              <a:t>some</a:t>
            </a:r>
            <a:r>
              <a:rPr spc="20" dirty="0"/>
              <a:t> </a:t>
            </a:r>
            <a:r>
              <a:rPr spc="-35" dirty="0"/>
              <a:t>description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40" dirty="0"/>
              <a:t>which</a:t>
            </a:r>
            <a:r>
              <a:rPr spc="20" dirty="0"/>
              <a:t> </a:t>
            </a:r>
            <a:r>
              <a:rPr spc="-40" dirty="0"/>
              <a:t>solutions</a:t>
            </a:r>
            <a:r>
              <a:rPr spc="20" dirty="0"/>
              <a:t> </a:t>
            </a:r>
            <a:r>
              <a:rPr spc="-90" dirty="0"/>
              <a:t>a</a:t>
            </a:r>
            <a:r>
              <a:rPr spc="-65" dirty="0"/>
              <a:t>re</a:t>
            </a:r>
            <a:r>
              <a:rPr spc="20" dirty="0"/>
              <a:t> </a:t>
            </a:r>
            <a:r>
              <a:rPr spc="-55" dirty="0"/>
              <a:t>a</a:t>
            </a:r>
            <a:r>
              <a:rPr spc="-60" dirty="0"/>
              <a:t>d</a:t>
            </a:r>
            <a:r>
              <a:rPr spc="-100" dirty="0"/>
              <a:t>e</a:t>
            </a:r>
            <a:r>
              <a:rPr spc="-50" dirty="0"/>
              <a:t>q</a:t>
            </a:r>
            <a:r>
              <a:rPr spc="-55" dirty="0"/>
              <a:t>u</a:t>
            </a:r>
            <a:r>
              <a:rPr spc="-45" dirty="0"/>
              <a:t>ate.</a:t>
            </a:r>
            <a:endParaRPr spc="-45" dirty="0"/>
          </a:p>
          <a:p>
            <a:pPr marL="289560" marR="57150">
              <a:lnSpc>
                <a:spcPct val="103000"/>
              </a:lnSpc>
              <a:spcBef>
                <a:spcPts val="295"/>
              </a:spcBef>
            </a:pPr>
            <a:r>
              <a:rPr spc="5" dirty="0"/>
              <a:t>An </a:t>
            </a:r>
            <a:r>
              <a:rPr spc="-30" dirty="0"/>
              <a:t> </a:t>
            </a:r>
            <a:r>
              <a:rPr spc="-55" dirty="0">
                <a:solidFill>
                  <a:srgbClr val="B20000"/>
                </a:solidFill>
              </a:rPr>
              <a:t>ap</a:t>
            </a:r>
            <a:r>
              <a:rPr spc="-85" dirty="0">
                <a:solidFill>
                  <a:srgbClr val="B20000"/>
                </a:solidFill>
              </a:rPr>
              <a:t>p</a:t>
            </a:r>
            <a:r>
              <a:rPr spc="-35" dirty="0">
                <a:solidFill>
                  <a:srgbClr val="B20000"/>
                </a:solidFill>
              </a:rPr>
              <a:t>r</a:t>
            </a:r>
            <a:r>
              <a:rPr spc="-85" dirty="0">
                <a:solidFill>
                  <a:srgbClr val="B20000"/>
                </a:solidFill>
              </a:rPr>
              <a:t>o</a:t>
            </a:r>
            <a:r>
              <a:rPr spc="-40" dirty="0">
                <a:solidFill>
                  <a:srgbClr val="B20000"/>
                </a:solidFill>
              </a:rPr>
              <a:t>ximately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30" dirty="0">
                <a:solidFill>
                  <a:srgbClr val="B20000"/>
                </a:solidFill>
              </a:rPr>
              <a:t>optimal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35" dirty="0">
                <a:solidFill>
                  <a:srgbClr val="B20000"/>
                </a:solidFill>
              </a:rPr>
              <a:t>solution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25" dirty="0">
                <a:solidFill>
                  <a:srgbClr val="B20000"/>
                </a:solidFill>
              </a:rPr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75" dirty="0"/>
              <a:t>one</a:t>
            </a:r>
            <a:r>
              <a:rPr spc="20" dirty="0"/>
              <a:t> </a:t>
            </a:r>
            <a:r>
              <a:rPr spc="-75" dirty="0"/>
              <a:t>whose</a:t>
            </a:r>
            <a:r>
              <a:rPr spc="15" dirty="0"/>
              <a:t> </a:t>
            </a:r>
            <a:r>
              <a:rPr spc="-70" dirty="0"/>
              <a:t>measure</a:t>
            </a:r>
            <a:r>
              <a:rPr spc="20" dirty="0"/>
              <a:t> </a:t>
            </a:r>
            <a:r>
              <a:rPr spc="-40" dirty="0"/>
              <a:t>of</a:t>
            </a:r>
            <a:r>
              <a:rPr spc="-30" dirty="0"/>
              <a:t> </a:t>
            </a:r>
            <a:r>
              <a:rPr spc="-25" dirty="0"/>
              <a:t>quali</a:t>
            </a:r>
            <a:r>
              <a:rPr spc="-55" dirty="0"/>
              <a:t>t</a:t>
            </a:r>
            <a:r>
              <a:rPr spc="-50" dirty="0"/>
              <a:t>y</a:t>
            </a:r>
            <a:r>
              <a:rPr spc="15" dirty="0"/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50" dirty="0"/>
              <a:t>close</a:t>
            </a:r>
            <a:r>
              <a:rPr spc="15" dirty="0"/>
              <a:t> </a:t>
            </a:r>
            <a:r>
              <a:rPr spc="-15" dirty="0"/>
              <a:t>to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50" dirty="0"/>
              <a:t>est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-80" dirty="0"/>
              <a:t>o</a:t>
            </a:r>
            <a:r>
              <a:rPr spc="-25" dirty="0"/>
              <a:t>retically</a:t>
            </a:r>
            <a:r>
              <a:rPr spc="15" dirty="0"/>
              <a:t> </a:t>
            </a:r>
            <a:r>
              <a:rPr spc="-20" dirty="0"/>
              <a:t>p</a:t>
            </a:r>
            <a:r>
              <a:rPr spc="-45" dirty="0"/>
              <a:t>ossible.</a:t>
            </a:r>
            <a:endParaRPr spc="-45" dirty="0"/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pc="65" dirty="0"/>
              <a:t>A </a:t>
            </a:r>
            <a:r>
              <a:rPr spc="-30" dirty="0"/>
              <a:t> </a:t>
            </a:r>
            <a:r>
              <a:rPr spc="-80" dirty="0">
                <a:solidFill>
                  <a:srgbClr val="B20000"/>
                </a:solidFill>
              </a:rPr>
              <a:t>p</a:t>
            </a:r>
            <a:r>
              <a:rPr spc="-50" dirty="0">
                <a:solidFill>
                  <a:srgbClr val="B20000"/>
                </a:solidFill>
              </a:rPr>
              <a:t>robable</a:t>
            </a:r>
            <a:r>
              <a:rPr spc="15" dirty="0">
                <a:solidFill>
                  <a:srgbClr val="B20000"/>
                </a:solidFill>
              </a:rPr>
              <a:t> </a:t>
            </a:r>
            <a:r>
              <a:rPr spc="-35" dirty="0">
                <a:solidFill>
                  <a:srgbClr val="B20000"/>
                </a:solidFill>
              </a:rPr>
              <a:t>solution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25" dirty="0">
                <a:solidFill>
                  <a:srgbClr val="B20000"/>
                </a:solidFill>
              </a:rPr>
              <a:t> </a:t>
            </a:r>
            <a:r>
              <a:rPr spc="-75" dirty="0"/>
              <a:t>one</a:t>
            </a:r>
            <a:r>
              <a:rPr spc="20" dirty="0"/>
              <a:t> </a:t>
            </a:r>
            <a:r>
              <a:rPr spc="-15" dirty="0"/>
              <a:t>that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dirty="0"/>
              <a:t>li</a:t>
            </a:r>
            <a:r>
              <a:rPr spc="-30" dirty="0"/>
              <a:t>k</a:t>
            </a:r>
            <a:r>
              <a:rPr spc="-50" dirty="0"/>
              <a:t>ely</a:t>
            </a:r>
            <a:r>
              <a:rPr spc="15" dirty="0"/>
              <a:t> </a:t>
            </a:r>
            <a:r>
              <a:rPr spc="-15" dirty="0"/>
              <a:t>to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35" dirty="0"/>
              <a:t>solution.</a:t>
            </a:r>
            <a:endParaRPr spc="-35" dirty="0"/>
          </a:p>
        </p:txBody>
      </p:sp>
      <p:sp>
        <p:nvSpPr>
          <p:cNvPr id="12" name="object 12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218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State-space</a:t>
            </a:r>
            <a:r>
              <a:rPr spc="10" dirty="0"/>
              <a:t> </a:t>
            </a:r>
            <a:r>
              <a:rPr spc="-120" dirty="0"/>
              <a:t>Se</a:t>
            </a:r>
            <a:r>
              <a:rPr spc="-165" dirty="0"/>
              <a:t>a</a:t>
            </a:r>
            <a:r>
              <a:rPr spc="-90" dirty="0"/>
              <a:t>rch</a:t>
            </a:r>
            <a:endParaRPr spc="-9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717943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717943"/>
            <a:ext cx="28067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15" y="734578"/>
            <a:ext cx="16122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7326" y="939368"/>
            <a:ext cx="919480" cy="211454"/>
          </a:xfrm>
          <a:custGeom>
            <a:avLst/>
            <a:gdLst/>
            <a:ahLst/>
            <a:cxnLst/>
            <a:rect l="l" t="t" r="r" b="b"/>
            <a:pathLst>
              <a:path w="919480" h="211455">
                <a:moveTo>
                  <a:pt x="0" y="210870"/>
                </a:moveTo>
                <a:lnTo>
                  <a:pt x="919073" y="210870"/>
                </a:lnTo>
                <a:lnTo>
                  <a:pt x="91907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7326" y="939368"/>
            <a:ext cx="91948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280" y="956002"/>
            <a:ext cx="23850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indi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viduals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relations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626" y="1217482"/>
            <a:ext cx="14344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15807" y="1200861"/>
            <a:ext cx="1012190" cy="211454"/>
          </a:xfrm>
          <a:custGeom>
            <a:avLst/>
            <a:gdLst/>
            <a:ahLst/>
            <a:cxnLst/>
            <a:rect l="l" t="t" r="r" b="b"/>
            <a:pathLst>
              <a:path w="1012189" h="211455">
                <a:moveTo>
                  <a:pt x="0" y="210870"/>
                </a:moveTo>
                <a:lnTo>
                  <a:pt x="1011720" y="210870"/>
                </a:lnTo>
                <a:lnTo>
                  <a:pt x="101172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115807" y="1200861"/>
            <a:ext cx="101219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4396" y="1217482"/>
            <a:ext cx="9893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57326" y="1462341"/>
            <a:ext cx="1026160" cy="211454"/>
          </a:xfrm>
          <a:custGeom>
            <a:avLst/>
            <a:gdLst/>
            <a:ahLst/>
            <a:cxnLst/>
            <a:rect l="l" t="t" r="r" b="b"/>
            <a:pathLst>
              <a:path w="1026160" h="211455">
                <a:moveTo>
                  <a:pt x="0" y="210870"/>
                </a:moveTo>
                <a:lnTo>
                  <a:pt x="1025779" y="210870"/>
                </a:lnTo>
                <a:lnTo>
                  <a:pt x="1025779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57326" y="1462341"/>
            <a:ext cx="10261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9987" y="1478975"/>
            <a:ext cx="13779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57326" y="1723821"/>
            <a:ext cx="864235" cy="181610"/>
          </a:xfrm>
          <a:custGeom>
            <a:avLst/>
            <a:gdLst/>
            <a:ahLst/>
            <a:cxnLst/>
            <a:rect l="l" t="t" r="r" b="b"/>
            <a:pathLst>
              <a:path w="864235" h="181610">
                <a:moveTo>
                  <a:pt x="0" y="181356"/>
                </a:moveTo>
                <a:lnTo>
                  <a:pt x="864019" y="181356"/>
                </a:lnTo>
                <a:lnTo>
                  <a:pt x="86401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57326" y="1723821"/>
            <a:ext cx="86423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deterministic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151" y="1740456"/>
            <a:ext cx="14268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chastic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57326" y="1945246"/>
            <a:ext cx="387985" cy="211454"/>
          </a:xfrm>
          <a:custGeom>
            <a:avLst/>
            <a:gdLst/>
            <a:ahLst/>
            <a:cxnLst/>
            <a:rect l="l" t="t" r="r" b="b"/>
            <a:pathLst>
              <a:path w="387984" h="211455">
                <a:moveTo>
                  <a:pt x="0" y="210870"/>
                </a:moveTo>
                <a:lnTo>
                  <a:pt x="387705" y="210870"/>
                </a:lnTo>
                <a:lnTo>
                  <a:pt x="387705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57326" y="1945246"/>
            <a:ext cx="38798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1826" y="1961880"/>
            <a:ext cx="1431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7326" y="2206739"/>
            <a:ext cx="810895" cy="211454"/>
          </a:xfrm>
          <a:custGeom>
            <a:avLst/>
            <a:gdLst/>
            <a:ahLst/>
            <a:cxnLst/>
            <a:rect l="l" t="t" r="r" b="b"/>
            <a:pathLst>
              <a:path w="810894" h="211455">
                <a:moveTo>
                  <a:pt x="0" y="210870"/>
                </a:moveTo>
                <a:lnTo>
                  <a:pt x="810602" y="210870"/>
                </a:lnTo>
                <a:lnTo>
                  <a:pt x="81060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657326" y="2206739"/>
            <a:ext cx="81089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04812" y="2223360"/>
            <a:ext cx="11391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57326" y="2468219"/>
            <a:ext cx="1224280" cy="211454"/>
          </a:xfrm>
          <a:custGeom>
            <a:avLst/>
            <a:gdLst/>
            <a:ahLst/>
            <a:cxnLst/>
            <a:rect l="l" t="t" r="r" b="b"/>
            <a:pathLst>
              <a:path w="1224280" h="211455">
                <a:moveTo>
                  <a:pt x="0" y="210870"/>
                </a:moveTo>
                <a:lnTo>
                  <a:pt x="1224000" y="210870"/>
                </a:lnTo>
                <a:lnTo>
                  <a:pt x="122400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57326" y="2468219"/>
            <a:ext cx="122428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given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18187" y="2484853"/>
            <a:ext cx="14617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57326" y="2729712"/>
            <a:ext cx="1173480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67567" y="2746334"/>
            <a:ext cx="13906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43" name="Audio 42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409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Decisions</a:t>
            </a:r>
            <a:r>
              <a:rPr spc="30" dirty="0"/>
              <a:t> </a:t>
            </a:r>
            <a:r>
              <a:rPr spc="-65" dirty="0"/>
              <a:t>and</a:t>
            </a:r>
            <a:r>
              <a:rPr spc="30" dirty="0"/>
              <a:t> </a:t>
            </a:r>
            <a:r>
              <a:rPr spc="-50" dirty="0"/>
              <a:t>Outcomes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45146" y="1420393"/>
            <a:ext cx="1275715" cy="172720"/>
          </a:xfrm>
          <a:custGeom>
            <a:avLst/>
            <a:gdLst/>
            <a:ahLst/>
            <a:cxnLst/>
            <a:rect l="l" t="t" r="r" b="b"/>
            <a:pathLst>
              <a:path w="1275714" h="172719">
                <a:moveTo>
                  <a:pt x="0" y="172123"/>
                </a:moveTo>
                <a:lnTo>
                  <a:pt x="1275486" y="172123"/>
                </a:lnTo>
                <a:lnTo>
                  <a:pt x="1275486" y="0"/>
                </a:lnTo>
                <a:lnTo>
                  <a:pt x="0" y="0"/>
                </a:lnTo>
                <a:lnTo>
                  <a:pt x="0" y="17212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9560" marR="205740">
              <a:lnSpc>
                <a:spcPct val="103000"/>
              </a:lnSpc>
            </a:pPr>
            <a:r>
              <a:rPr spc="-45" dirty="0"/>
              <a:t>G</a:t>
            </a:r>
            <a:r>
              <a:rPr dirty="0"/>
              <a:t>o</a:t>
            </a:r>
            <a:r>
              <a:rPr spc="-30" dirty="0"/>
              <a:t>o</a:t>
            </a:r>
            <a:r>
              <a:rPr spc="-50" dirty="0"/>
              <a:t>d</a:t>
            </a:r>
            <a:r>
              <a:rPr spc="20" dirty="0"/>
              <a:t> </a:t>
            </a:r>
            <a:r>
              <a:rPr spc="-50" dirty="0"/>
              <a:t>decisions</a:t>
            </a:r>
            <a:r>
              <a:rPr spc="15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65" dirty="0"/>
              <a:t>h</a:t>
            </a:r>
            <a:r>
              <a:rPr spc="-70" dirty="0"/>
              <a:t>ave</a:t>
            </a:r>
            <a:r>
              <a:rPr spc="20" dirty="0"/>
              <a:t> </a:t>
            </a:r>
            <a:r>
              <a:rPr spc="-55" dirty="0"/>
              <a:t>bad</a:t>
            </a:r>
            <a:r>
              <a:rPr spc="15" dirty="0"/>
              <a:t> </a:t>
            </a:r>
            <a:r>
              <a:rPr spc="-50" dirty="0"/>
              <a:t>outcomes.</a:t>
            </a:r>
            <a:r>
              <a:rPr spc="140" dirty="0"/>
              <a:t> </a:t>
            </a:r>
            <a:r>
              <a:rPr spc="-15" dirty="0"/>
              <a:t>Bad</a:t>
            </a:r>
            <a:r>
              <a:rPr spc="15" dirty="0"/>
              <a:t> </a:t>
            </a:r>
            <a:r>
              <a:rPr spc="-50" dirty="0"/>
              <a:t>decisions</a:t>
            </a:r>
            <a:r>
              <a:rPr spc="15" dirty="0"/>
              <a:t> </a:t>
            </a:r>
            <a:r>
              <a:rPr spc="-50" dirty="0"/>
              <a:t>can</a:t>
            </a:r>
            <a:r>
              <a:rPr spc="-30" dirty="0"/>
              <a:t> </a:t>
            </a:r>
            <a:r>
              <a:rPr spc="-65" dirty="0"/>
              <a:t>have</a:t>
            </a:r>
            <a:r>
              <a:rPr spc="15" dirty="0"/>
              <a:t> </a:t>
            </a:r>
            <a:r>
              <a:rPr spc="-65" dirty="0"/>
              <a:t>g</a:t>
            </a:r>
            <a:r>
              <a:rPr spc="-30" dirty="0"/>
              <a:t>o</a:t>
            </a:r>
            <a:r>
              <a:rPr spc="-25" dirty="0"/>
              <a:t>o</a:t>
            </a:r>
            <a:r>
              <a:rPr spc="-50" dirty="0"/>
              <a:t>d</a:t>
            </a:r>
            <a:r>
              <a:rPr spc="15" dirty="0"/>
              <a:t> </a:t>
            </a:r>
            <a:r>
              <a:rPr spc="-50" dirty="0"/>
              <a:t>outcomes.</a:t>
            </a:r>
            <a:endParaRPr spc="-50" dirty="0"/>
          </a:p>
          <a:p>
            <a:pPr marL="289560" marR="479425">
              <a:lnSpc>
                <a:spcPct val="103000"/>
              </a:lnSpc>
              <a:spcBef>
                <a:spcPts val="300"/>
              </a:spcBef>
            </a:pPr>
            <a:r>
              <a:rPr spc="-55" dirty="0"/>
              <a:t>Inf</a:t>
            </a:r>
            <a:r>
              <a:rPr spc="-110" dirty="0"/>
              <a:t>o</a:t>
            </a:r>
            <a:r>
              <a:rPr spc="-35" dirty="0"/>
              <a:t>rmation</a:t>
            </a:r>
            <a:r>
              <a:rPr spc="15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45" dirty="0"/>
              <a:t>valuable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70" dirty="0"/>
              <a:t>ecause</a:t>
            </a:r>
            <a:r>
              <a:rPr spc="15" dirty="0"/>
              <a:t> it</a:t>
            </a:r>
            <a:r>
              <a:rPr spc="20" dirty="0"/>
              <a:t> </a:t>
            </a:r>
            <a:r>
              <a:rPr spc="-50" dirty="0"/>
              <a:t>lea</a:t>
            </a:r>
            <a:r>
              <a:rPr spc="-70" dirty="0"/>
              <a:t>d</a:t>
            </a:r>
            <a:r>
              <a:rPr spc="-75" dirty="0"/>
              <a:t>s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20" dirty="0"/>
              <a:t>b</a:t>
            </a:r>
            <a:r>
              <a:rPr spc="-35" dirty="0"/>
              <a:t>etter</a:t>
            </a:r>
            <a:r>
              <a:rPr spc="-25" dirty="0"/>
              <a:t> </a:t>
            </a:r>
            <a:r>
              <a:rPr spc="-55" dirty="0"/>
              <a:t>decisions:</a:t>
            </a:r>
            <a:r>
              <a:rPr dirty="0"/>
              <a:t> </a:t>
            </a:r>
            <a:r>
              <a:rPr spc="90" dirty="0"/>
              <a:t> </a:t>
            </a:r>
            <a:r>
              <a:rPr spc="-55" dirty="0">
                <a:solidFill>
                  <a:srgbClr val="B20000"/>
                </a:solidFill>
              </a:rPr>
              <a:t>value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40" dirty="0">
                <a:solidFill>
                  <a:srgbClr val="B20000"/>
                </a:solidFill>
              </a:rPr>
              <a:t>of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30" dirty="0">
                <a:solidFill>
                  <a:srgbClr val="B20000"/>
                </a:solidFill>
              </a:rPr>
              <a:t>inf</a:t>
            </a:r>
            <a:r>
              <a:rPr spc="-80" dirty="0">
                <a:solidFill>
                  <a:srgbClr val="B20000"/>
                </a:solidFill>
              </a:rPr>
              <a:t>o</a:t>
            </a:r>
            <a:r>
              <a:rPr spc="-35" dirty="0">
                <a:solidFill>
                  <a:srgbClr val="B20000"/>
                </a:solidFill>
              </a:rPr>
              <a:t>rmation.</a:t>
            </a:r>
            <a:endParaRPr spc="-35" dirty="0">
              <a:solidFill>
                <a:srgbClr val="B20000"/>
              </a:solidFill>
            </a:endParaRPr>
          </a:p>
          <a:p>
            <a:pPr marL="289560" marR="5715">
              <a:lnSpc>
                <a:spcPct val="103000"/>
              </a:lnSpc>
              <a:spcBef>
                <a:spcPts val="300"/>
              </a:spcBef>
            </a:pPr>
            <a:r>
              <a:rPr spc="-10" dirty="0"/>
              <a:t>W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45" dirty="0"/>
              <a:t>often</a:t>
            </a:r>
            <a:r>
              <a:rPr spc="20" dirty="0"/>
              <a:t> </a:t>
            </a:r>
            <a:r>
              <a:rPr spc="-45" dirty="0"/>
              <a:t>trade</a:t>
            </a:r>
            <a:r>
              <a:rPr spc="20" dirty="0"/>
              <a:t> </a:t>
            </a:r>
            <a:r>
              <a:rPr spc="-40" dirty="0"/>
              <a:t>off</a:t>
            </a:r>
            <a:r>
              <a:rPr spc="15" dirty="0"/>
              <a:t> </a:t>
            </a:r>
            <a:r>
              <a:rPr spc="-35" dirty="0"/>
              <a:t>computation</a:t>
            </a:r>
            <a:r>
              <a:rPr spc="15" dirty="0"/>
              <a:t> </a:t>
            </a:r>
            <a:r>
              <a:rPr spc="-35" dirty="0"/>
              <a:t>time</a:t>
            </a:r>
            <a:r>
              <a:rPr spc="20" dirty="0"/>
              <a:t> </a:t>
            </a:r>
            <a:r>
              <a:rPr spc="-55" dirty="0"/>
              <a:t>and</a:t>
            </a:r>
            <a:r>
              <a:rPr spc="15" dirty="0"/>
              <a:t> </a:t>
            </a:r>
            <a:r>
              <a:rPr spc="-35" dirty="0"/>
              <a:t>solution</a:t>
            </a:r>
            <a:r>
              <a:rPr spc="20" dirty="0"/>
              <a:t> </a:t>
            </a:r>
            <a:r>
              <a:rPr spc="-25" dirty="0"/>
              <a:t>quali</a:t>
            </a:r>
            <a:r>
              <a:rPr spc="-55" dirty="0"/>
              <a:t>t</a:t>
            </a:r>
            <a:r>
              <a:rPr spc="-145" dirty="0"/>
              <a:t>y</a:t>
            </a:r>
            <a:r>
              <a:rPr spc="-35" dirty="0"/>
              <a:t>. </a:t>
            </a:r>
            <a:r>
              <a:rPr spc="5" dirty="0"/>
              <a:t>An</a:t>
            </a:r>
            <a:r>
              <a:rPr dirty="0"/>
              <a:t> </a:t>
            </a:r>
            <a:r>
              <a:rPr spc="-30" dirty="0"/>
              <a:t> </a:t>
            </a:r>
            <a:r>
              <a:rPr spc="-40" dirty="0">
                <a:solidFill>
                  <a:srgbClr val="B20000"/>
                </a:solidFill>
              </a:rPr>
              <a:t>anytime</a:t>
            </a:r>
            <a:r>
              <a:rPr spc="15" dirty="0">
                <a:solidFill>
                  <a:srgbClr val="B20000"/>
                </a:solidFill>
              </a:rPr>
              <a:t> </a:t>
            </a:r>
            <a:r>
              <a:rPr spc="-40" dirty="0">
                <a:solidFill>
                  <a:srgbClr val="B20000"/>
                </a:solidFill>
              </a:rPr>
              <a:t>alg</a:t>
            </a:r>
            <a:r>
              <a:rPr spc="-80" dirty="0">
                <a:solidFill>
                  <a:srgbClr val="B20000"/>
                </a:solidFill>
              </a:rPr>
              <a:t>o</a:t>
            </a:r>
            <a:r>
              <a:rPr spc="-35" dirty="0">
                <a:solidFill>
                  <a:srgbClr val="B20000"/>
                </a:solidFill>
              </a:rPr>
              <a:t>r</a:t>
            </a:r>
            <a:r>
              <a:rPr spc="-25" dirty="0">
                <a:solidFill>
                  <a:srgbClr val="B20000"/>
                </a:solidFill>
              </a:rPr>
              <a:t>ithm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30" dirty="0">
                <a:solidFill>
                  <a:srgbClr val="B20000"/>
                </a:solidFill>
              </a:rPr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80" dirty="0"/>
              <a:t>p</a:t>
            </a:r>
            <a:r>
              <a:rPr spc="-45" dirty="0"/>
              <a:t>rovide</a:t>
            </a:r>
            <a:r>
              <a:rPr spc="15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35" dirty="0"/>
              <a:t>solution</a:t>
            </a:r>
            <a:r>
              <a:rPr spc="20" dirty="0"/>
              <a:t> </a:t>
            </a:r>
            <a:r>
              <a:rPr spc="-15" dirty="0"/>
              <a:t>at</a:t>
            </a:r>
            <a:r>
              <a:rPr spc="20" dirty="0"/>
              <a:t> </a:t>
            </a:r>
            <a:r>
              <a:rPr spc="-65" dirty="0"/>
              <a:t>a</a:t>
            </a:r>
            <a:r>
              <a:rPr spc="-55" dirty="0"/>
              <a:t>ny</a:t>
            </a:r>
            <a:r>
              <a:rPr spc="20" dirty="0"/>
              <a:t> </a:t>
            </a:r>
            <a:r>
              <a:rPr spc="-50" dirty="0"/>
              <a:t>time;</a:t>
            </a:r>
            <a:r>
              <a:rPr spc="-35" dirty="0"/>
              <a:t> </a:t>
            </a:r>
            <a:r>
              <a:rPr spc="-55" dirty="0"/>
              <a:t>given</a:t>
            </a:r>
            <a:r>
              <a:rPr spc="20" dirty="0"/>
              <a:t> </a:t>
            </a:r>
            <a:r>
              <a:rPr spc="-75" dirty="0"/>
              <a:t>m</a:t>
            </a:r>
            <a:r>
              <a:rPr spc="-80" dirty="0"/>
              <a:t>o</a:t>
            </a:r>
            <a:r>
              <a:rPr spc="-65" dirty="0"/>
              <a:t>re</a:t>
            </a:r>
            <a:r>
              <a:rPr spc="15" dirty="0"/>
              <a:t> </a:t>
            </a:r>
            <a:r>
              <a:rPr spc="-35" dirty="0"/>
              <a:t>time</a:t>
            </a:r>
            <a:r>
              <a:rPr spc="20" dirty="0"/>
              <a:t> </a:t>
            </a:r>
            <a:r>
              <a:rPr spc="15" dirty="0"/>
              <a:t>it</a:t>
            </a:r>
            <a:r>
              <a:rPr spc="20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80" dirty="0"/>
              <a:t>p</a:t>
            </a:r>
            <a:r>
              <a:rPr spc="-35" dirty="0"/>
              <a:t>r</a:t>
            </a:r>
            <a:r>
              <a:rPr spc="-20" dirty="0"/>
              <a:t>o</a:t>
            </a:r>
            <a:r>
              <a:rPr spc="-60" dirty="0"/>
              <a:t>duce</a:t>
            </a:r>
            <a:r>
              <a:rPr spc="15" dirty="0"/>
              <a:t> </a:t>
            </a:r>
            <a:r>
              <a:rPr spc="-20" dirty="0"/>
              <a:t>b</a:t>
            </a:r>
            <a:r>
              <a:rPr spc="-35" dirty="0"/>
              <a:t>etter</a:t>
            </a:r>
            <a:r>
              <a:rPr spc="15" dirty="0"/>
              <a:t> </a:t>
            </a:r>
            <a:r>
              <a:rPr spc="-40" dirty="0"/>
              <a:t>solutions.</a:t>
            </a:r>
            <a:endParaRPr spc="-40" dirty="0"/>
          </a:p>
          <a:p>
            <a:pPr marL="12700" marR="5080">
              <a:lnSpc>
                <a:spcPct val="103000"/>
              </a:lnSpc>
              <a:spcBef>
                <a:spcPts val="595"/>
              </a:spcBef>
            </a:pPr>
            <a:r>
              <a:rPr spc="5" dirty="0"/>
              <a:t>An</a:t>
            </a:r>
            <a:r>
              <a:rPr spc="15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5" dirty="0"/>
              <a:t>isn’t</a:t>
            </a:r>
            <a:r>
              <a:rPr spc="15" dirty="0"/>
              <a:t> </a:t>
            </a:r>
            <a:r>
              <a:rPr spc="-35" dirty="0"/>
              <a:t>just</a:t>
            </a:r>
            <a:r>
              <a:rPr spc="15" dirty="0"/>
              <a:t> </a:t>
            </a:r>
            <a:r>
              <a:rPr spc="-60" dirty="0"/>
              <a:t>concerned</a:t>
            </a:r>
            <a:r>
              <a:rPr spc="20" dirty="0"/>
              <a:t> </a:t>
            </a:r>
            <a:r>
              <a:rPr spc="-55" dirty="0"/>
              <a:t>a</a:t>
            </a:r>
            <a:r>
              <a:rPr spc="-25" dirty="0"/>
              <a:t>b</a:t>
            </a:r>
            <a:r>
              <a:rPr spc="-30" dirty="0"/>
              <a:t>out</a:t>
            </a:r>
            <a:r>
              <a:rPr spc="20" dirty="0"/>
              <a:t> </a:t>
            </a:r>
            <a:r>
              <a:rPr spc="-35" dirty="0"/>
              <a:t>finding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25" dirty="0"/>
              <a:t>right</a:t>
            </a:r>
            <a:r>
              <a:rPr spc="15" dirty="0"/>
              <a:t> </a:t>
            </a:r>
            <a:r>
              <a:rPr spc="-65" dirty="0"/>
              <a:t>ans</a:t>
            </a:r>
            <a:r>
              <a:rPr spc="-120" dirty="0"/>
              <a:t>w</a:t>
            </a:r>
            <a:r>
              <a:rPr spc="-55" dirty="0"/>
              <a:t>er,</a:t>
            </a:r>
            <a:r>
              <a:rPr spc="20" dirty="0"/>
              <a:t> </a:t>
            </a:r>
            <a:r>
              <a:rPr spc="-30" dirty="0"/>
              <a:t>but</a:t>
            </a:r>
            <a:r>
              <a:rPr spc="-20" dirty="0"/>
              <a:t> </a:t>
            </a:r>
            <a:r>
              <a:rPr spc="-55" dirty="0"/>
              <a:t>a</a:t>
            </a:r>
            <a:r>
              <a:rPr spc="-25" dirty="0"/>
              <a:t>b</a:t>
            </a:r>
            <a:r>
              <a:rPr spc="-30" dirty="0"/>
              <a:t>out</a:t>
            </a:r>
            <a:r>
              <a:rPr spc="15" dirty="0"/>
              <a:t> </a:t>
            </a:r>
            <a:r>
              <a:rPr spc="-35" dirty="0"/>
              <a:t>acquiring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55" dirty="0"/>
              <a:t>ap</a:t>
            </a:r>
            <a:r>
              <a:rPr spc="-85" dirty="0"/>
              <a:t>p</a:t>
            </a:r>
            <a:r>
              <a:rPr spc="-40" dirty="0"/>
              <a:t>ro</a:t>
            </a:r>
            <a:r>
              <a:rPr spc="-85" dirty="0"/>
              <a:t>p</a:t>
            </a:r>
            <a:r>
              <a:rPr spc="-35" dirty="0"/>
              <a:t>riate</a:t>
            </a:r>
            <a:r>
              <a:rPr spc="15" dirty="0"/>
              <a:t> </a:t>
            </a:r>
            <a:r>
              <a:rPr spc="-30" dirty="0"/>
              <a:t>inf</a:t>
            </a:r>
            <a:r>
              <a:rPr spc="-80" dirty="0"/>
              <a:t>o</a:t>
            </a:r>
            <a:r>
              <a:rPr spc="-35" dirty="0"/>
              <a:t>rmation,</a:t>
            </a:r>
            <a:r>
              <a:rPr spc="15" dirty="0"/>
              <a:t> </a:t>
            </a:r>
            <a:r>
              <a:rPr spc="-55" dirty="0"/>
              <a:t>and</a:t>
            </a:r>
            <a:r>
              <a:rPr spc="15" dirty="0"/>
              <a:t> </a:t>
            </a:r>
            <a:r>
              <a:rPr spc="-40" dirty="0"/>
              <a:t>computing</a:t>
            </a:r>
            <a:r>
              <a:rPr spc="15" dirty="0"/>
              <a:t> it </a:t>
            </a:r>
            <a:r>
              <a:rPr spc="-25" dirty="0"/>
              <a:t>in</a:t>
            </a:r>
            <a:r>
              <a:rPr spc="20" dirty="0"/>
              <a:t> </a:t>
            </a:r>
            <a:r>
              <a:rPr spc="-60" dirty="0"/>
              <a:t>a</a:t>
            </a:r>
            <a:r>
              <a:rPr spc="-35" dirty="0"/>
              <a:t> </a:t>
            </a:r>
            <a:r>
              <a:rPr spc="-30" dirty="0"/>
              <a:t>timely</a:t>
            </a:r>
            <a:r>
              <a:rPr spc="20" dirty="0"/>
              <a:t> </a:t>
            </a:r>
            <a:r>
              <a:rPr spc="-65" dirty="0"/>
              <a:t>ma</a:t>
            </a:r>
            <a:r>
              <a:rPr spc="-55" dirty="0"/>
              <a:t>nner.</a:t>
            </a:r>
            <a:endParaRPr spc="-55" dirty="0"/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20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Solution</a:t>
            </a:r>
            <a:r>
              <a:rPr spc="25" dirty="0"/>
              <a:t> </a:t>
            </a:r>
            <a:r>
              <a:rPr spc="-25" dirty="0"/>
              <a:t>quali</a:t>
            </a:r>
            <a:r>
              <a:rPr spc="-60" dirty="0"/>
              <a:t>t</a:t>
            </a:r>
            <a:r>
              <a:rPr spc="-65" dirty="0"/>
              <a:t>y</a:t>
            </a:r>
            <a:r>
              <a:rPr spc="30" dirty="0"/>
              <a:t> </a:t>
            </a:r>
            <a:r>
              <a:rPr spc="-65" dirty="0"/>
              <a:t>and</a:t>
            </a:r>
            <a:r>
              <a:rPr spc="25" dirty="0"/>
              <a:t> </a:t>
            </a:r>
            <a:r>
              <a:rPr spc="-35" dirty="0"/>
              <a:t>computation</a:t>
            </a:r>
            <a:r>
              <a:rPr spc="30" dirty="0"/>
              <a:t> </a:t>
            </a:r>
            <a:r>
              <a:rPr spc="-35" dirty="0"/>
              <a:t>time</a:t>
            </a:r>
            <a:endParaRPr spc="-35" dirty="0"/>
          </a:p>
        </p:txBody>
      </p:sp>
      <p:sp>
        <p:nvSpPr>
          <p:cNvPr id="3" name="object 3"/>
          <p:cNvSpPr/>
          <p:nvPr/>
        </p:nvSpPr>
        <p:spPr>
          <a:xfrm>
            <a:off x="3911261" y="1820494"/>
            <a:ext cx="19050" cy="19050"/>
          </a:xfrm>
          <a:custGeom>
            <a:avLst/>
            <a:gdLst/>
            <a:ahLst/>
            <a:cxnLst/>
            <a:rect l="l" t="t" r="r" b="b"/>
            <a:pathLst>
              <a:path w="19050" h="19050">
                <a:moveTo>
                  <a:pt x="0" y="0"/>
                </a:moveTo>
                <a:lnTo>
                  <a:pt x="5630" y="9383"/>
                </a:lnTo>
                <a:lnTo>
                  <a:pt x="0" y="18766"/>
                </a:lnTo>
                <a:lnTo>
                  <a:pt x="18766" y="93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77976" y="1829877"/>
            <a:ext cx="3252470" cy="0"/>
          </a:xfrm>
          <a:custGeom>
            <a:avLst/>
            <a:gdLst/>
            <a:ahLst/>
            <a:cxnLst/>
            <a:rect l="l" t="t" r="r" b="b"/>
            <a:pathLst>
              <a:path w="3252470">
                <a:moveTo>
                  <a:pt x="0" y="0"/>
                </a:moveTo>
                <a:lnTo>
                  <a:pt x="32520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633" y="1837213"/>
            <a:ext cx="6350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Arial" panose="020B0604020202020204"/>
                <a:cs typeface="Arial" panose="020B0604020202020204"/>
              </a:rPr>
              <a:t>0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1688" y="1837213"/>
            <a:ext cx="11938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0" dirty="0">
                <a:latin typeface="Arial" panose="020B0604020202020204"/>
                <a:cs typeface="Arial" panose="020B0604020202020204"/>
              </a:rPr>
              <a:t>0.5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5043" y="1837213"/>
            <a:ext cx="6350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Arial" panose="020B0604020202020204"/>
                <a:cs typeface="Arial" panose="020B0604020202020204"/>
              </a:rPr>
              <a:t>1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098" y="1837213"/>
            <a:ext cx="11938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0" dirty="0">
                <a:latin typeface="Arial" panose="020B0604020202020204"/>
                <a:cs typeface="Arial" panose="020B0604020202020204"/>
              </a:rPr>
              <a:t>1.5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45453" y="1837213"/>
            <a:ext cx="6350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Arial" panose="020B0604020202020204"/>
                <a:cs typeface="Arial" panose="020B0604020202020204"/>
              </a:rPr>
              <a:t>2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301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8059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310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814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8222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3326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98305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263346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9342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458469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2351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88551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18633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8367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48715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13756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4383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108879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7392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238961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69043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43408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499125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564166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9424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75929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82433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88937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01945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8449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14953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214576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34465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409698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3474740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539781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69862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734904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799945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864986" y="1826124"/>
            <a:ext cx="0" cy="762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0" y="750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03181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328387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653592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78797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2304002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629206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954412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279618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04822" y="1822370"/>
            <a:ext cx="0" cy="15240"/>
          </a:xfrm>
          <a:custGeom>
            <a:avLst/>
            <a:gdLst/>
            <a:ahLst/>
            <a:cxnLst/>
            <a:rect l="l" t="t" r="r" b="b"/>
            <a:pathLst>
              <a:path h="15239">
                <a:moveTo>
                  <a:pt x="0" y="1501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7038" y="608276"/>
            <a:ext cx="3254375" cy="2443480"/>
          </a:xfrm>
          <a:custGeom>
            <a:avLst/>
            <a:gdLst/>
            <a:ahLst/>
            <a:cxnLst/>
            <a:rect l="l" t="t" r="r" b="b"/>
            <a:pathLst>
              <a:path w="3254375" h="2443480">
                <a:moveTo>
                  <a:pt x="0" y="0"/>
                </a:moveTo>
                <a:lnTo>
                  <a:pt x="3253926" y="0"/>
                </a:lnTo>
                <a:lnTo>
                  <a:pt x="3253926" y="2443201"/>
                </a:lnTo>
                <a:lnTo>
                  <a:pt x="0" y="2443201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677976" y="780107"/>
            <a:ext cx="3252470" cy="1050290"/>
          </a:xfrm>
          <a:custGeom>
            <a:avLst/>
            <a:gdLst/>
            <a:ahLst/>
            <a:cxnLst/>
            <a:rect l="l" t="t" r="r" b="b"/>
            <a:pathLst>
              <a:path w="3252470" h="1050289">
                <a:moveTo>
                  <a:pt x="0" y="1049769"/>
                </a:moveTo>
                <a:lnTo>
                  <a:pt x="455287" y="1049769"/>
                </a:lnTo>
                <a:lnTo>
                  <a:pt x="455287" y="756810"/>
                </a:lnTo>
                <a:lnTo>
                  <a:pt x="1300820" y="756810"/>
                </a:lnTo>
                <a:lnTo>
                  <a:pt x="1300820" y="512678"/>
                </a:lnTo>
                <a:lnTo>
                  <a:pt x="1365861" y="512678"/>
                </a:lnTo>
                <a:lnTo>
                  <a:pt x="1365861" y="415025"/>
                </a:lnTo>
                <a:lnTo>
                  <a:pt x="1430902" y="415025"/>
                </a:lnTo>
                <a:lnTo>
                  <a:pt x="1430902" y="366198"/>
                </a:lnTo>
                <a:lnTo>
                  <a:pt x="1626025" y="366198"/>
                </a:lnTo>
                <a:lnTo>
                  <a:pt x="1626025" y="122066"/>
                </a:lnTo>
                <a:lnTo>
                  <a:pt x="1886189" y="122066"/>
                </a:lnTo>
                <a:lnTo>
                  <a:pt x="1886189" y="73239"/>
                </a:lnTo>
                <a:lnTo>
                  <a:pt x="2276435" y="73239"/>
                </a:lnTo>
                <a:lnTo>
                  <a:pt x="2276435" y="0"/>
                </a:lnTo>
                <a:lnTo>
                  <a:pt x="3252050" y="0"/>
                </a:lnTo>
              </a:path>
            </a:pathLst>
          </a:custGeom>
          <a:ln w="563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77976" y="1829877"/>
            <a:ext cx="3252470" cy="1221105"/>
          </a:xfrm>
          <a:custGeom>
            <a:avLst/>
            <a:gdLst/>
            <a:ahLst/>
            <a:cxnLst/>
            <a:rect l="l" t="t" r="r" b="b"/>
            <a:pathLst>
              <a:path w="3252470" h="1221105">
                <a:moveTo>
                  <a:pt x="0" y="0"/>
                </a:moveTo>
                <a:lnTo>
                  <a:pt x="793" y="298"/>
                </a:lnTo>
                <a:lnTo>
                  <a:pt x="1587" y="596"/>
                </a:lnTo>
                <a:lnTo>
                  <a:pt x="2381" y="894"/>
                </a:lnTo>
                <a:lnTo>
                  <a:pt x="3175" y="1192"/>
                </a:lnTo>
                <a:lnTo>
                  <a:pt x="3969" y="1490"/>
                </a:lnTo>
                <a:lnTo>
                  <a:pt x="4763" y="1788"/>
                </a:lnTo>
                <a:lnTo>
                  <a:pt x="5557" y="2086"/>
                </a:lnTo>
                <a:lnTo>
                  <a:pt x="6351" y="2384"/>
                </a:lnTo>
                <a:lnTo>
                  <a:pt x="7145" y="2682"/>
                </a:lnTo>
                <a:lnTo>
                  <a:pt x="7939" y="2980"/>
                </a:lnTo>
                <a:lnTo>
                  <a:pt x="8733" y="3278"/>
                </a:lnTo>
                <a:lnTo>
                  <a:pt x="9527" y="3576"/>
                </a:lnTo>
                <a:lnTo>
                  <a:pt x="10321" y="3874"/>
                </a:lnTo>
                <a:lnTo>
                  <a:pt x="11115" y="4172"/>
                </a:lnTo>
                <a:lnTo>
                  <a:pt x="11909" y="4470"/>
                </a:lnTo>
                <a:lnTo>
                  <a:pt x="12703" y="4768"/>
                </a:lnTo>
                <a:lnTo>
                  <a:pt x="13497" y="5066"/>
                </a:lnTo>
                <a:lnTo>
                  <a:pt x="14291" y="5364"/>
                </a:lnTo>
                <a:lnTo>
                  <a:pt x="15085" y="5662"/>
                </a:lnTo>
                <a:lnTo>
                  <a:pt x="15879" y="5960"/>
                </a:lnTo>
                <a:lnTo>
                  <a:pt x="16673" y="6258"/>
                </a:lnTo>
                <a:lnTo>
                  <a:pt x="17467" y="6556"/>
                </a:lnTo>
                <a:lnTo>
                  <a:pt x="18261" y="6854"/>
                </a:lnTo>
                <a:lnTo>
                  <a:pt x="19054" y="7152"/>
                </a:lnTo>
                <a:lnTo>
                  <a:pt x="19848" y="7450"/>
                </a:lnTo>
                <a:lnTo>
                  <a:pt x="20642" y="7748"/>
                </a:lnTo>
                <a:lnTo>
                  <a:pt x="21436" y="8046"/>
                </a:lnTo>
                <a:lnTo>
                  <a:pt x="22230" y="8344"/>
                </a:lnTo>
                <a:lnTo>
                  <a:pt x="23024" y="8642"/>
                </a:lnTo>
                <a:lnTo>
                  <a:pt x="23818" y="8940"/>
                </a:lnTo>
                <a:lnTo>
                  <a:pt x="24612" y="9238"/>
                </a:lnTo>
                <a:lnTo>
                  <a:pt x="25406" y="9536"/>
                </a:lnTo>
                <a:lnTo>
                  <a:pt x="26200" y="9834"/>
                </a:lnTo>
                <a:lnTo>
                  <a:pt x="26994" y="10132"/>
                </a:lnTo>
                <a:lnTo>
                  <a:pt x="27788" y="10430"/>
                </a:lnTo>
                <a:lnTo>
                  <a:pt x="28582" y="10728"/>
                </a:lnTo>
                <a:lnTo>
                  <a:pt x="29376" y="11026"/>
                </a:lnTo>
                <a:lnTo>
                  <a:pt x="30170" y="11324"/>
                </a:lnTo>
                <a:lnTo>
                  <a:pt x="30964" y="11622"/>
                </a:lnTo>
                <a:lnTo>
                  <a:pt x="31758" y="11920"/>
                </a:lnTo>
                <a:lnTo>
                  <a:pt x="32552" y="12218"/>
                </a:lnTo>
                <a:lnTo>
                  <a:pt x="33346" y="12516"/>
                </a:lnTo>
                <a:lnTo>
                  <a:pt x="34140" y="12814"/>
                </a:lnTo>
                <a:lnTo>
                  <a:pt x="34934" y="13112"/>
                </a:lnTo>
                <a:lnTo>
                  <a:pt x="35728" y="13410"/>
                </a:lnTo>
                <a:lnTo>
                  <a:pt x="36522" y="13708"/>
                </a:lnTo>
                <a:lnTo>
                  <a:pt x="37315" y="14006"/>
                </a:lnTo>
                <a:lnTo>
                  <a:pt x="38109" y="14304"/>
                </a:lnTo>
                <a:lnTo>
                  <a:pt x="38903" y="14602"/>
                </a:lnTo>
                <a:lnTo>
                  <a:pt x="39697" y="14900"/>
                </a:lnTo>
                <a:lnTo>
                  <a:pt x="40491" y="15198"/>
                </a:lnTo>
                <a:lnTo>
                  <a:pt x="41285" y="15496"/>
                </a:lnTo>
                <a:lnTo>
                  <a:pt x="42079" y="15794"/>
                </a:lnTo>
                <a:lnTo>
                  <a:pt x="42873" y="16092"/>
                </a:lnTo>
                <a:lnTo>
                  <a:pt x="43667" y="16390"/>
                </a:lnTo>
                <a:lnTo>
                  <a:pt x="44461" y="16688"/>
                </a:lnTo>
                <a:lnTo>
                  <a:pt x="45255" y="16986"/>
                </a:lnTo>
                <a:lnTo>
                  <a:pt x="46049" y="17284"/>
                </a:lnTo>
                <a:lnTo>
                  <a:pt x="46843" y="17582"/>
                </a:lnTo>
                <a:lnTo>
                  <a:pt x="47637" y="17880"/>
                </a:lnTo>
                <a:lnTo>
                  <a:pt x="48431" y="18178"/>
                </a:lnTo>
                <a:lnTo>
                  <a:pt x="49225" y="18476"/>
                </a:lnTo>
                <a:lnTo>
                  <a:pt x="50019" y="18774"/>
                </a:lnTo>
                <a:lnTo>
                  <a:pt x="50813" y="19072"/>
                </a:lnTo>
                <a:lnTo>
                  <a:pt x="51607" y="19370"/>
                </a:lnTo>
                <a:lnTo>
                  <a:pt x="52401" y="19668"/>
                </a:lnTo>
                <a:lnTo>
                  <a:pt x="53195" y="19966"/>
                </a:lnTo>
                <a:lnTo>
                  <a:pt x="53989" y="20264"/>
                </a:lnTo>
                <a:lnTo>
                  <a:pt x="54783" y="20562"/>
                </a:lnTo>
                <a:lnTo>
                  <a:pt x="55577" y="20860"/>
                </a:lnTo>
                <a:lnTo>
                  <a:pt x="56370" y="21158"/>
                </a:lnTo>
                <a:lnTo>
                  <a:pt x="57164" y="21457"/>
                </a:lnTo>
                <a:lnTo>
                  <a:pt x="57958" y="21755"/>
                </a:lnTo>
                <a:lnTo>
                  <a:pt x="58752" y="22053"/>
                </a:lnTo>
                <a:lnTo>
                  <a:pt x="59546" y="22351"/>
                </a:lnTo>
                <a:lnTo>
                  <a:pt x="60340" y="22649"/>
                </a:lnTo>
                <a:lnTo>
                  <a:pt x="61134" y="22947"/>
                </a:lnTo>
                <a:lnTo>
                  <a:pt x="61928" y="23244"/>
                </a:lnTo>
                <a:lnTo>
                  <a:pt x="62722" y="23542"/>
                </a:lnTo>
                <a:lnTo>
                  <a:pt x="63516" y="23841"/>
                </a:lnTo>
                <a:lnTo>
                  <a:pt x="64310" y="24139"/>
                </a:lnTo>
                <a:lnTo>
                  <a:pt x="65104" y="24437"/>
                </a:lnTo>
                <a:lnTo>
                  <a:pt x="65898" y="24735"/>
                </a:lnTo>
                <a:lnTo>
                  <a:pt x="66692" y="25033"/>
                </a:lnTo>
                <a:lnTo>
                  <a:pt x="67486" y="25331"/>
                </a:lnTo>
                <a:lnTo>
                  <a:pt x="68280" y="25629"/>
                </a:lnTo>
                <a:lnTo>
                  <a:pt x="69074" y="25927"/>
                </a:lnTo>
                <a:lnTo>
                  <a:pt x="69868" y="26225"/>
                </a:lnTo>
                <a:lnTo>
                  <a:pt x="70662" y="26523"/>
                </a:lnTo>
                <a:lnTo>
                  <a:pt x="71456" y="26821"/>
                </a:lnTo>
                <a:lnTo>
                  <a:pt x="72250" y="27119"/>
                </a:lnTo>
                <a:lnTo>
                  <a:pt x="73044" y="27417"/>
                </a:lnTo>
                <a:lnTo>
                  <a:pt x="73838" y="27715"/>
                </a:lnTo>
                <a:lnTo>
                  <a:pt x="74632" y="28013"/>
                </a:lnTo>
                <a:lnTo>
                  <a:pt x="75425" y="28311"/>
                </a:lnTo>
                <a:lnTo>
                  <a:pt x="76219" y="28609"/>
                </a:lnTo>
                <a:lnTo>
                  <a:pt x="77013" y="28907"/>
                </a:lnTo>
                <a:lnTo>
                  <a:pt x="77807" y="29205"/>
                </a:lnTo>
                <a:lnTo>
                  <a:pt x="78601" y="29503"/>
                </a:lnTo>
                <a:lnTo>
                  <a:pt x="79395" y="29801"/>
                </a:lnTo>
                <a:lnTo>
                  <a:pt x="80189" y="30099"/>
                </a:lnTo>
                <a:lnTo>
                  <a:pt x="80983" y="30397"/>
                </a:lnTo>
                <a:lnTo>
                  <a:pt x="81777" y="30695"/>
                </a:lnTo>
                <a:lnTo>
                  <a:pt x="82571" y="30993"/>
                </a:lnTo>
                <a:lnTo>
                  <a:pt x="83365" y="31291"/>
                </a:lnTo>
                <a:lnTo>
                  <a:pt x="84159" y="31589"/>
                </a:lnTo>
                <a:lnTo>
                  <a:pt x="84953" y="31887"/>
                </a:lnTo>
                <a:lnTo>
                  <a:pt x="85747" y="32185"/>
                </a:lnTo>
                <a:lnTo>
                  <a:pt x="86541" y="32483"/>
                </a:lnTo>
                <a:lnTo>
                  <a:pt x="87335" y="32781"/>
                </a:lnTo>
                <a:lnTo>
                  <a:pt x="88129" y="33079"/>
                </a:lnTo>
                <a:lnTo>
                  <a:pt x="88923" y="33377"/>
                </a:lnTo>
                <a:lnTo>
                  <a:pt x="89717" y="33675"/>
                </a:lnTo>
                <a:lnTo>
                  <a:pt x="90511" y="33973"/>
                </a:lnTo>
                <a:lnTo>
                  <a:pt x="91305" y="34271"/>
                </a:lnTo>
                <a:lnTo>
                  <a:pt x="92099" y="34569"/>
                </a:lnTo>
                <a:lnTo>
                  <a:pt x="92893" y="34867"/>
                </a:lnTo>
                <a:lnTo>
                  <a:pt x="93686" y="35165"/>
                </a:lnTo>
                <a:lnTo>
                  <a:pt x="94480" y="35463"/>
                </a:lnTo>
                <a:lnTo>
                  <a:pt x="95274" y="35761"/>
                </a:lnTo>
                <a:lnTo>
                  <a:pt x="96068" y="36059"/>
                </a:lnTo>
                <a:lnTo>
                  <a:pt x="96862" y="36357"/>
                </a:lnTo>
                <a:lnTo>
                  <a:pt x="97656" y="36655"/>
                </a:lnTo>
                <a:lnTo>
                  <a:pt x="98450" y="36953"/>
                </a:lnTo>
                <a:lnTo>
                  <a:pt x="99244" y="37251"/>
                </a:lnTo>
                <a:lnTo>
                  <a:pt x="100038" y="37549"/>
                </a:lnTo>
                <a:lnTo>
                  <a:pt x="100832" y="37847"/>
                </a:lnTo>
                <a:lnTo>
                  <a:pt x="101626" y="38145"/>
                </a:lnTo>
                <a:lnTo>
                  <a:pt x="102420" y="38443"/>
                </a:lnTo>
                <a:lnTo>
                  <a:pt x="103214" y="38741"/>
                </a:lnTo>
                <a:lnTo>
                  <a:pt x="104008" y="39039"/>
                </a:lnTo>
                <a:lnTo>
                  <a:pt x="104802" y="39337"/>
                </a:lnTo>
                <a:lnTo>
                  <a:pt x="105596" y="39635"/>
                </a:lnTo>
                <a:lnTo>
                  <a:pt x="106390" y="39933"/>
                </a:lnTo>
                <a:lnTo>
                  <a:pt x="107184" y="40231"/>
                </a:lnTo>
                <a:lnTo>
                  <a:pt x="107978" y="40529"/>
                </a:lnTo>
                <a:lnTo>
                  <a:pt x="108772" y="40827"/>
                </a:lnTo>
                <a:lnTo>
                  <a:pt x="109566" y="41125"/>
                </a:lnTo>
                <a:lnTo>
                  <a:pt x="110360" y="41423"/>
                </a:lnTo>
                <a:lnTo>
                  <a:pt x="111154" y="41721"/>
                </a:lnTo>
                <a:lnTo>
                  <a:pt x="111948" y="42019"/>
                </a:lnTo>
                <a:lnTo>
                  <a:pt x="112741" y="42317"/>
                </a:lnTo>
                <a:lnTo>
                  <a:pt x="113535" y="42615"/>
                </a:lnTo>
                <a:lnTo>
                  <a:pt x="114329" y="42913"/>
                </a:lnTo>
                <a:lnTo>
                  <a:pt x="115123" y="43212"/>
                </a:lnTo>
                <a:lnTo>
                  <a:pt x="115917" y="43510"/>
                </a:lnTo>
                <a:lnTo>
                  <a:pt x="116711" y="43807"/>
                </a:lnTo>
                <a:lnTo>
                  <a:pt x="117505" y="44105"/>
                </a:lnTo>
                <a:lnTo>
                  <a:pt x="118299" y="44403"/>
                </a:lnTo>
                <a:lnTo>
                  <a:pt x="119093" y="44701"/>
                </a:lnTo>
                <a:lnTo>
                  <a:pt x="119887" y="44999"/>
                </a:lnTo>
                <a:lnTo>
                  <a:pt x="120681" y="45297"/>
                </a:lnTo>
                <a:lnTo>
                  <a:pt x="121475" y="45595"/>
                </a:lnTo>
                <a:lnTo>
                  <a:pt x="122269" y="45894"/>
                </a:lnTo>
                <a:lnTo>
                  <a:pt x="123063" y="46192"/>
                </a:lnTo>
                <a:lnTo>
                  <a:pt x="123857" y="46490"/>
                </a:lnTo>
                <a:lnTo>
                  <a:pt x="124651" y="46788"/>
                </a:lnTo>
                <a:lnTo>
                  <a:pt x="125445" y="47086"/>
                </a:lnTo>
                <a:lnTo>
                  <a:pt x="126239" y="47384"/>
                </a:lnTo>
                <a:lnTo>
                  <a:pt x="127033" y="47682"/>
                </a:lnTo>
                <a:lnTo>
                  <a:pt x="127827" y="47980"/>
                </a:lnTo>
                <a:lnTo>
                  <a:pt x="128621" y="48278"/>
                </a:lnTo>
                <a:lnTo>
                  <a:pt x="129415" y="48576"/>
                </a:lnTo>
                <a:lnTo>
                  <a:pt x="130209" y="48874"/>
                </a:lnTo>
                <a:lnTo>
                  <a:pt x="131003" y="49172"/>
                </a:lnTo>
                <a:lnTo>
                  <a:pt x="131796" y="49470"/>
                </a:lnTo>
                <a:lnTo>
                  <a:pt x="132590" y="49768"/>
                </a:lnTo>
                <a:lnTo>
                  <a:pt x="133384" y="50066"/>
                </a:lnTo>
                <a:lnTo>
                  <a:pt x="134178" y="50364"/>
                </a:lnTo>
                <a:lnTo>
                  <a:pt x="134972" y="50662"/>
                </a:lnTo>
                <a:lnTo>
                  <a:pt x="135766" y="50960"/>
                </a:lnTo>
                <a:lnTo>
                  <a:pt x="136560" y="51258"/>
                </a:lnTo>
                <a:lnTo>
                  <a:pt x="137354" y="51556"/>
                </a:lnTo>
                <a:lnTo>
                  <a:pt x="138148" y="51854"/>
                </a:lnTo>
                <a:lnTo>
                  <a:pt x="138942" y="52152"/>
                </a:lnTo>
                <a:lnTo>
                  <a:pt x="139736" y="52450"/>
                </a:lnTo>
                <a:lnTo>
                  <a:pt x="140530" y="52748"/>
                </a:lnTo>
                <a:lnTo>
                  <a:pt x="141324" y="53046"/>
                </a:lnTo>
                <a:lnTo>
                  <a:pt x="142118" y="53344"/>
                </a:lnTo>
                <a:lnTo>
                  <a:pt x="142912" y="53642"/>
                </a:lnTo>
                <a:lnTo>
                  <a:pt x="143706" y="53940"/>
                </a:lnTo>
                <a:lnTo>
                  <a:pt x="144500" y="54238"/>
                </a:lnTo>
                <a:lnTo>
                  <a:pt x="145294" y="54536"/>
                </a:lnTo>
                <a:lnTo>
                  <a:pt x="146088" y="54834"/>
                </a:lnTo>
                <a:lnTo>
                  <a:pt x="146882" y="55132"/>
                </a:lnTo>
                <a:lnTo>
                  <a:pt x="147676" y="55430"/>
                </a:lnTo>
                <a:lnTo>
                  <a:pt x="148470" y="55728"/>
                </a:lnTo>
                <a:lnTo>
                  <a:pt x="149264" y="56026"/>
                </a:lnTo>
                <a:lnTo>
                  <a:pt x="150057" y="56324"/>
                </a:lnTo>
                <a:lnTo>
                  <a:pt x="150851" y="56622"/>
                </a:lnTo>
                <a:lnTo>
                  <a:pt x="151645" y="56920"/>
                </a:lnTo>
                <a:lnTo>
                  <a:pt x="152439" y="57218"/>
                </a:lnTo>
                <a:lnTo>
                  <a:pt x="153233" y="57516"/>
                </a:lnTo>
                <a:lnTo>
                  <a:pt x="154027" y="57814"/>
                </a:lnTo>
                <a:lnTo>
                  <a:pt x="154821" y="58112"/>
                </a:lnTo>
                <a:lnTo>
                  <a:pt x="155615" y="58410"/>
                </a:lnTo>
                <a:lnTo>
                  <a:pt x="156409" y="58708"/>
                </a:lnTo>
                <a:lnTo>
                  <a:pt x="157203" y="59006"/>
                </a:lnTo>
                <a:lnTo>
                  <a:pt x="157997" y="59304"/>
                </a:lnTo>
                <a:lnTo>
                  <a:pt x="158791" y="59602"/>
                </a:lnTo>
                <a:lnTo>
                  <a:pt x="159585" y="59900"/>
                </a:lnTo>
                <a:lnTo>
                  <a:pt x="160379" y="60198"/>
                </a:lnTo>
                <a:lnTo>
                  <a:pt x="161173" y="60496"/>
                </a:lnTo>
                <a:lnTo>
                  <a:pt x="161967" y="60794"/>
                </a:lnTo>
                <a:lnTo>
                  <a:pt x="162761" y="61092"/>
                </a:lnTo>
                <a:lnTo>
                  <a:pt x="163555" y="61390"/>
                </a:lnTo>
                <a:lnTo>
                  <a:pt x="164349" y="61688"/>
                </a:lnTo>
                <a:lnTo>
                  <a:pt x="165143" y="61986"/>
                </a:lnTo>
                <a:lnTo>
                  <a:pt x="165937" y="62284"/>
                </a:lnTo>
                <a:lnTo>
                  <a:pt x="166731" y="62582"/>
                </a:lnTo>
                <a:lnTo>
                  <a:pt x="167525" y="62880"/>
                </a:lnTo>
                <a:lnTo>
                  <a:pt x="168318" y="63178"/>
                </a:lnTo>
                <a:lnTo>
                  <a:pt x="169112" y="63476"/>
                </a:lnTo>
                <a:lnTo>
                  <a:pt x="169906" y="63774"/>
                </a:lnTo>
                <a:lnTo>
                  <a:pt x="170700" y="64072"/>
                </a:lnTo>
                <a:lnTo>
                  <a:pt x="171494" y="64370"/>
                </a:lnTo>
                <a:lnTo>
                  <a:pt x="172288" y="64668"/>
                </a:lnTo>
                <a:lnTo>
                  <a:pt x="173082" y="64966"/>
                </a:lnTo>
                <a:lnTo>
                  <a:pt x="173876" y="65264"/>
                </a:lnTo>
                <a:lnTo>
                  <a:pt x="174670" y="65562"/>
                </a:lnTo>
                <a:lnTo>
                  <a:pt x="175464" y="65860"/>
                </a:lnTo>
                <a:lnTo>
                  <a:pt x="176258" y="66158"/>
                </a:lnTo>
                <a:lnTo>
                  <a:pt x="177052" y="66456"/>
                </a:lnTo>
                <a:lnTo>
                  <a:pt x="177846" y="66754"/>
                </a:lnTo>
                <a:lnTo>
                  <a:pt x="178640" y="67052"/>
                </a:lnTo>
                <a:lnTo>
                  <a:pt x="179434" y="67351"/>
                </a:lnTo>
                <a:lnTo>
                  <a:pt x="180228" y="67649"/>
                </a:lnTo>
                <a:lnTo>
                  <a:pt x="181022" y="67947"/>
                </a:lnTo>
                <a:lnTo>
                  <a:pt x="181816" y="68245"/>
                </a:lnTo>
                <a:lnTo>
                  <a:pt x="182610" y="68543"/>
                </a:lnTo>
                <a:lnTo>
                  <a:pt x="183404" y="68841"/>
                </a:lnTo>
                <a:lnTo>
                  <a:pt x="184198" y="69139"/>
                </a:lnTo>
                <a:lnTo>
                  <a:pt x="184992" y="69437"/>
                </a:lnTo>
                <a:lnTo>
                  <a:pt x="185786" y="69735"/>
                </a:lnTo>
                <a:lnTo>
                  <a:pt x="186579" y="70033"/>
                </a:lnTo>
                <a:lnTo>
                  <a:pt x="187374" y="70331"/>
                </a:lnTo>
                <a:lnTo>
                  <a:pt x="188167" y="70629"/>
                </a:lnTo>
                <a:lnTo>
                  <a:pt x="188961" y="70927"/>
                </a:lnTo>
                <a:lnTo>
                  <a:pt x="189755" y="71225"/>
                </a:lnTo>
                <a:lnTo>
                  <a:pt x="190549" y="71523"/>
                </a:lnTo>
                <a:lnTo>
                  <a:pt x="191343" y="71821"/>
                </a:lnTo>
                <a:lnTo>
                  <a:pt x="192137" y="72119"/>
                </a:lnTo>
                <a:lnTo>
                  <a:pt x="192931" y="72417"/>
                </a:lnTo>
                <a:lnTo>
                  <a:pt x="193725" y="72715"/>
                </a:lnTo>
                <a:lnTo>
                  <a:pt x="194519" y="73013"/>
                </a:lnTo>
                <a:lnTo>
                  <a:pt x="195313" y="73311"/>
                </a:lnTo>
                <a:lnTo>
                  <a:pt x="196107" y="73609"/>
                </a:lnTo>
                <a:lnTo>
                  <a:pt x="196901" y="73907"/>
                </a:lnTo>
                <a:lnTo>
                  <a:pt x="197695" y="74205"/>
                </a:lnTo>
                <a:lnTo>
                  <a:pt x="198489" y="74503"/>
                </a:lnTo>
                <a:lnTo>
                  <a:pt x="199283" y="74801"/>
                </a:lnTo>
                <a:lnTo>
                  <a:pt x="200077" y="75099"/>
                </a:lnTo>
                <a:lnTo>
                  <a:pt x="200871" y="75397"/>
                </a:lnTo>
                <a:lnTo>
                  <a:pt x="201665" y="75695"/>
                </a:lnTo>
                <a:lnTo>
                  <a:pt x="202459" y="75993"/>
                </a:lnTo>
                <a:lnTo>
                  <a:pt x="203253" y="76291"/>
                </a:lnTo>
                <a:lnTo>
                  <a:pt x="204047" y="76589"/>
                </a:lnTo>
                <a:lnTo>
                  <a:pt x="204841" y="76887"/>
                </a:lnTo>
                <a:lnTo>
                  <a:pt x="205635" y="77185"/>
                </a:lnTo>
                <a:lnTo>
                  <a:pt x="206428" y="77483"/>
                </a:lnTo>
                <a:lnTo>
                  <a:pt x="207222" y="77781"/>
                </a:lnTo>
                <a:lnTo>
                  <a:pt x="208016" y="78079"/>
                </a:lnTo>
                <a:lnTo>
                  <a:pt x="208810" y="78377"/>
                </a:lnTo>
                <a:lnTo>
                  <a:pt x="209604" y="78675"/>
                </a:lnTo>
                <a:lnTo>
                  <a:pt x="210398" y="78973"/>
                </a:lnTo>
                <a:lnTo>
                  <a:pt x="211192" y="79271"/>
                </a:lnTo>
                <a:lnTo>
                  <a:pt x="211986" y="79569"/>
                </a:lnTo>
                <a:lnTo>
                  <a:pt x="212780" y="79867"/>
                </a:lnTo>
                <a:lnTo>
                  <a:pt x="213574" y="80165"/>
                </a:lnTo>
                <a:lnTo>
                  <a:pt x="214368" y="80463"/>
                </a:lnTo>
                <a:lnTo>
                  <a:pt x="215162" y="80761"/>
                </a:lnTo>
                <a:lnTo>
                  <a:pt x="215956" y="81059"/>
                </a:lnTo>
                <a:lnTo>
                  <a:pt x="216750" y="81357"/>
                </a:lnTo>
                <a:lnTo>
                  <a:pt x="217544" y="81655"/>
                </a:lnTo>
                <a:lnTo>
                  <a:pt x="218338" y="81953"/>
                </a:lnTo>
                <a:lnTo>
                  <a:pt x="219132" y="82251"/>
                </a:lnTo>
                <a:lnTo>
                  <a:pt x="219926" y="82549"/>
                </a:lnTo>
                <a:lnTo>
                  <a:pt x="220720" y="82847"/>
                </a:lnTo>
                <a:lnTo>
                  <a:pt x="221514" y="83145"/>
                </a:lnTo>
                <a:lnTo>
                  <a:pt x="222308" y="83443"/>
                </a:lnTo>
                <a:lnTo>
                  <a:pt x="223102" y="83741"/>
                </a:lnTo>
                <a:lnTo>
                  <a:pt x="223896" y="84039"/>
                </a:lnTo>
                <a:lnTo>
                  <a:pt x="224689" y="84337"/>
                </a:lnTo>
                <a:lnTo>
                  <a:pt x="225483" y="84635"/>
                </a:lnTo>
                <a:lnTo>
                  <a:pt x="226277" y="84933"/>
                </a:lnTo>
                <a:lnTo>
                  <a:pt x="227071" y="85231"/>
                </a:lnTo>
                <a:lnTo>
                  <a:pt x="227865" y="85529"/>
                </a:lnTo>
                <a:lnTo>
                  <a:pt x="228659" y="85827"/>
                </a:lnTo>
                <a:lnTo>
                  <a:pt x="229453" y="86125"/>
                </a:lnTo>
                <a:lnTo>
                  <a:pt x="230247" y="86423"/>
                </a:lnTo>
                <a:lnTo>
                  <a:pt x="231041" y="86721"/>
                </a:lnTo>
                <a:lnTo>
                  <a:pt x="231835" y="87019"/>
                </a:lnTo>
                <a:lnTo>
                  <a:pt x="232629" y="87317"/>
                </a:lnTo>
                <a:lnTo>
                  <a:pt x="233423" y="87615"/>
                </a:lnTo>
                <a:lnTo>
                  <a:pt x="234217" y="87913"/>
                </a:lnTo>
                <a:lnTo>
                  <a:pt x="235011" y="88211"/>
                </a:lnTo>
                <a:lnTo>
                  <a:pt x="235805" y="88510"/>
                </a:lnTo>
                <a:lnTo>
                  <a:pt x="236599" y="88808"/>
                </a:lnTo>
                <a:lnTo>
                  <a:pt x="237393" y="89106"/>
                </a:lnTo>
                <a:lnTo>
                  <a:pt x="238187" y="89404"/>
                </a:lnTo>
                <a:lnTo>
                  <a:pt x="238981" y="89702"/>
                </a:lnTo>
                <a:lnTo>
                  <a:pt x="239775" y="89999"/>
                </a:lnTo>
                <a:lnTo>
                  <a:pt x="240569" y="90297"/>
                </a:lnTo>
                <a:lnTo>
                  <a:pt x="241363" y="90596"/>
                </a:lnTo>
                <a:lnTo>
                  <a:pt x="242157" y="90894"/>
                </a:lnTo>
                <a:lnTo>
                  <a:pt x="242950" y="91192"/>
                </a:lnTo>
                <a:lnTo>
                  <a:pt x="243744" y="91489"/>
                </a:lnTo>
                <a:lnTo>
                  <a:pt x="244538" y="91788"/>
                </a:lnTo>
                <a:lnTo>
                  <a:pt x="245332" y="92086"/>
                </a:lnTo>
                <a:lnTo>
                  <a:pt x="246126" y="92384"/>
                </a:lnTo>
                <a:lnTo>
                  <a:pt x="246920" y="92682"/>
                </a:lnTo>
                <a:lnTo>
                  <a:pt x="247714" y="92980"/>
                </a:lnTo>
                <a:lnTo>
                  <a:pt x="248508" y="93278"/>
                </a:lnTo>
                <a:lnTo>
                  <a:pt x="249302" y="93576"/>
                </a:lnTo>
                <a:lnTo>
                  <a:pt x="250096" y="93874"/>
                </a:lnTo>
                <a:lnTo>
                  <a:pt x="250890" y="94172"/>
                </a:lnTo>
                <a:lnTo>
                  <a:pt x="251684" y="94470"/>
                </a:lnTo>
                <a:lnTo>
                  <a:pt x="252478" y="94768"/>
                </a:lnTo>
                <a:lnTo>
                  <a:pt x="253272" y="95066"/>
                </a:lnTo>
                <a:lnTo>
                  <a:pt x="254066" y="95364"/>
                </a:lnTo>
                <a:lnTo>
                  <a:pt x="254860" y="95662"/>
                </a:lnTo>
                <a:lnTo>
                  <a:pt x="255654" y="95960"/>
                </a:lnTo>
                <a:lnTo>
                  <a:pt x="256448" y="96258"/>
                </a:lnTo>
                <a:lnTo>
                  <a:pt x="257242" y="96556"/>
                </a:lnTo>
                <a:lnTo>
                  <a:pt x="258036" y="96854"/>
                </a:lnTo>
                <a:lnTo>
                  <a:pt x="258830" y="97152"/>
                </a:lnTo>
                <a:lnTo>
                  <a:pt x="259624" y="97450"/>
                </a:lnTo>
                <a:lnTo>
                  <a:pt x="260418" y="97748"/>
                </a:lnTo>
                <a:lnTo>
                  <a:pt x="261211" y="98046"/>
                </a:lnTo>
                <a:lnTo>
                  <a:pt x="262005" y="98344"/>
                </a:lnTo>
                <a:lnTo>
                  <a:pt x="262799" y="98642"/>
                </a:lnTo>
                <a:lnTo>
                  <a:pt x="263593" y="98940"/>
                </a:lnTo>
                <a:lnTo>
                  <a:pt x="264387" y="99238"/>
                </a:lnTo>
                <a:lnTo>
                  <a:pt x="265181" y="99536"/>
                </a:lnTo>
                <a:lnTo>
                  <a:pt x="265975" y="99834"/>
                </a:lnTo>
                <a:lnTo>
                  <a:pt x="266769" y="100132"/>
                </a:lnTo>
                <a:lnTo>
                  <a:pt x="267563" y="100430"/>
                </a:lnTo>
                <a:lnTo>
                  <a:pt x="268357" y="100728"/>
                </a:lnTo>
                <a:lnTo>
                  <a:pt x="269151" y="101026"/>
                </a:lnTo>
                <a:lnTo>
                  <a:pt x="269945" y="101324"/>
                </a:lnTo>
                <a:lnTo>
                  <a:pt x="270739" y="101622"/>
                </a:lnTo>
                <a:lnTo>
                  <a:pt x="271533" y="101920"/>
                </a:lnTo>
                <a:lnTo>
                  <a:pt x="272327" y="102218"/>
                </a:lnTo>
                <a:lnTo>
                  <a:pt x="273121" y="102516"/>
                </a:lnTo>
                <a:lnTo>
                  <a:pt x="273915" y="102814"/>
                </a:lnTo>
                <a:lnTo>
                  <a:pt x="274709" y="103112"/>
                </a:lnTo>
                <a:lnTo>
                  <a:pt x="275503" y="103410"/>
                </a:lnTo>
                <a:lnTo>
                  <a:pt x="276297" y="103708"/>
                </a:lnTo>
                <a:lnTo>
                  <a:pt x="277091" y="104006"/>
                </a:lnTo>
                <a:lnTo>
                  <a:pt x="277885" y="104304"/>
                </a:lnTo>
                <a:lnTo>
                  <a:pt x="278679" y="104602"/>
                </a:lnTo>
                <a:lnTo>
                  <a:pt x="279472" y="104900"/>
                </a:lnTo>
                <a:lnTo>
                  <a:pt x="280266" y="105198"/>
                </a:lnTo>
                <a:lnTo>
                  <a:pt x="281061" y="105496"/>
                </a:lnTo>
                <a:lnTo>
                  <a:pt x="281854" y="105794"/>
                </a:lnTo>
                <a:lnTo>
                  <a:pt x="282648" y="106092"/>
                </a:lnTo>
                <a:lnTo>
                  <a:pt x="283442" y="106390"/>
                </a:lnTo>
                <a:lnTo>
                  <a:pt x="284236" y="106688"/>
                </a:lnTo>
                <a:lnTo>
                  <a:pt x="285030" y="106986"/>
                </a:lnTo>
                <a:lnTo>
                  <a:pt x="285824" y="107284"/>
                </a:lnTo>
                <a:lnTo>
                  <a:pt x="286618" y="107582"/>
                </a:lnTo>
                <a:lnTo>
                  <a:pt x="287412" y="107880"/>
                </a:lnTo>
                <a:lnTo>
                  <a:pt x="288206" y="108178"/>
                </a:lnTo>
                <a:lnTo>
                  <a:pt x="289000" y="108476"/>
                </a:lnTo>
                <a:lnTo>
                  <a:pt x="289794" y="108774"/>
                </a:lnTo>
                <a:lnTo>
                  <a:pt x="290588" y="109072"/>
                </a:lnTo>
                <a:lnTo>
                  <a:pt x="291382" y="109370"/>
                </a:lnTo>
                <a:lnTo>
                  <a:pt x="292176" y="109668"/>
                </a:lnTo>
                <a:lnTo>
                  <a:pt x="292970" y="109967"/>
                </a:lnTo>
                <a:lnTo>
                  <a:pt x="293764" y="110265"/>
                </a:lnTo>
                <a:lnTo>
                  <a:pt x="294558" y="110562"/>
                </a:lnTo>
                <a:lnTo>
                  <a:pt x="295352" y="110860"/>
                </a:lnTo>
                <a:lnTo>
                  <a:pt x="296146" y="111159"/>
                </a:lnTo>
                <a:lnTo>
                  <a:pt x="296940" y="111456"/>
                </a:lnTo>
                <a:lnTo>
                  <a:pt x="297734" y="111754"/>
                </a:lnTo>
                <a:lnTo>
                  <a:pt x="298528" y="112052"/>
                </a:lnTo>
                <a:lnTo>
                  <a:pt x="299322" y="112350"/>
                </a:lnTo>
                <a:lnTo>
                  <a:pt x="300115" y="112649"/>
                </a:lnTo>
                <a:lnTo>
                  <a:pt x="300909" y="112946"/>
                </a:lnTo>
                <a:lnTo>
                  <a:pt x="301703" y="113245"/>
                </a:lnTo>
                <a:lnTo>
                  <a:pt x="302497" y="113543"/>
                </a:lnTo>
                <a:lnTo>
                  <a:pt x="303291" y="113841"/>
                </a:lnTo>
                <a:lnTo>
                  <a:pt x="304085" y="114139"/>
                </a:lnTo>
                <a:lnTo>
                  <a:pt x="304879" y="114437"/>
                </a:lnTo>
                <a:lnTo>
                  <a:pt x="305673" y="114735"/>
                </a:lnTo>
                <a:lnTo>
                  <a:pt x="306467" y="115033"/>
                </a:lnTo>
                <a:lnTo>
                  <a:pt x="307261" y="115331"/>
                </a:lnTo>
                <a:lnTo>
                  <a:pt x="308055" y="115629"/>
                </a:lnTo>
                <a:lnTo>
                  <a:pt x="308849" y="115927"/>
                </a:lnTo>
                <a:lnTo>
                  <a:pt x="309643" y="116225"/>
                </a:lnTo>
                <a:lnTo>
                  <a:pt x="310437" y="116523"/>
                </a:lnTo>
                <a:lnTo>
                  <a:pt x="311231" y="116821"/>
                </a:lnTo>
                <a:lnTo>
                  <a:pt x="312025" y="117119"/>
                </a:lnTo>
                <a:lnTo>
                  <a:pt x="312819" y="117417"/>
                </a:lnTo>
                <a:lnTo>
                  <a:pt x="313613" y="117715"/>
                </a:lnTo>
                <a:lnTo>
                  <a:pt x="314407" y="118013"/>
                </a:lnTo>
                <a:lnTo>
                  <a:pt x="315201" y="118311"/>
                </a:lnTo>
                <a:lnTo>
                  <a:pt x="315995" y="118609"/>
                </a:lnTo>
                <a:lnTo>
                  <a:pt x="316789" y="118907"/>
                </a:lnTo>
                <a:lnTo>
                  <a:pt x="317583" y="119205"/>
                </a:lnTo>
                <a:lnTo>
                  <a:pt x="318376" y="119503"/>
                </a:lnTo>
                <a:lnTo>
                  <a:pt x="319170" y="119801"/>
                </a:lnTo>
                <a:lnTo>
                  <a:pt x="319964" y="120099"/>
                </a:lnTo>
                <a:lnTo>
                  <a:pt x="320758" y="120397"/>
                </a:lnTo>
                <a:lnTo>
                  <a:pt x="321552" y="120695"/>
                </a:lnTo>
                <a:lnTo>
                  <a:pt x="322346" y="120993"/>
                </a:lnTo>
                <a:lnTo>
                  <a:pt x="323140" y="121291"/>
                </a:lnTo>
                <a:lnTo>
                  <a:pt x="323934" y="121589"/>
                </a:lnTo>
                <a:lnTo>
                  <a:pt x="324728" y="121887"/>
                </a:lnTo>
                <a:lnTo>
                  <a:pt x="325522" y="122185"/>
                </a:lnTo>
                <a:lnTo>
                  <a:pt x="326316" y="122483"/>
                </a:lnTo>
                <a:lnTo>
                  <a:pt x="327110" y="122781"/>
                </a:lnTo>
                <a:lnTo>
                  <a:pt x="327904" y="123079"/>
                </a:lnTo>
                <a:lnTo>
                  <a:pt x="328698" y="123377"/>
                </a:lnTo>
                <a:lnTo>
                  <a:pt x="329492" y="123675"/>
                </a:lnTo>
                <a:lnTo>
                  <a:pt x="330286" y="123973"/>
                </a:lnTo>
                <a:lnTo>
                  <a:pt x="331080" y="124271"/>
                </a:lnTo>
                <a:lnTo>
                  <a:pt x="331874" y="124569"/>
                </a:lnTo>
                <a:lnTo>
                  <a:pt x="332668" y="124867"/>
                </a:lnTo>
                <a:lnTo>
                  <a:pt x="333462" y="125165"/>
                </a:lnTo>
                <a:lnTo>
                  <a:pt x="334256" y="125463"/>
                </a:lnTo>
                <a:lnTo>
                  <a:pt x="335050" y="125761"/>
                </a:lnTo>
                <a:lnTo>
                  <a:pt x="335844" y="126059"/>
                </a:lnTo>
                <a:lnTo>
                  <a:pt x="336637" y="126357"/>
                </a:lnTo>
                <a:lnTo>
                  <a:pt x="337431" y="126655"/>
                </a:lnTo>
                <a:lnTo>
                  <a:pt x="338225" y="126953"/>
                </a:lnTo>
                <a:lnTo>
                  <a:pt x="339019" y="127251"/>
                </a:lnTo>
                <a:lnTo>
                  <a:pt x="339813" y="127549"/>
                </a:lnTo>
                <a:lnTo>
                  <a:pt x="340607" y="127847"/>
                </a:lnTo>
                <a:lnTo>
                  <a:pt x="341401" y="128145"/>
                </a:lnTo>
                <a:lnTo>
                  <a:pt x="342195" y="128443"/>
                </a:lnTo>
                <a:lnTo>
                  <a:pt x="342989" y="128741"/>
                </a:lnTo>
                <a:lnTo>
                  <a:pt x="343783" y="129039"/>
                </a:lnTo>
                <a:lnTo>
                  <a:pt x="344577" y="129337"/>
                </a:lnTo>
                <a:lnTo>
                  <a:pt x="345371" y="129635"/>
                </a:lnTo>
                <a:lnTo>
                  <a:pt x="346165" y="129933"/>
                </a:lnTo>
                <a:lnTo>
                  <a:pt x="346959" y="130231"/>
                </a:lnTo>
                <a:lnTo>
                  <a:pt x="347753" y="130529"/>
                </a:lnTo>
                <a:lnTo>
                  <a:pt x="348547" y="130827"/>
                </a:lnTo>
                <a:lnTo>
                  <a:pt x="349341" y="131125"/>
                </a:lnTo>
                <a:lnTo>
                  <a:pt x="350135" y="131423"/>
                </a:lnTo>
                <a:lnTo>
                  <a:pt x="350929" y="131721"/>
                </a:lnTo>
                <a:lnTo>
                  <a:pt x="351723" y="132019"/>
                </a:lnTo>
                <a:lnTo>
                  <a:pt x="352517" y="132317"/>
                </a:lnTo>
                <a:lnTo>
                  <a:pt x="353311" y="132615"/>
                </a:lnTo>
                <a:lnTo>
                  <a:pt x="354105" y="132913"/>
                </a:lnTo>
                <a:lnTo>
                  <a:pt x="354898" y="133211"/>
                </a:lnTo>
                <a:lnTo>
                  <a:pt x="355692" y="133509"/>
                </a:lnTo>
                <a:lnTo>
                  <a:pt x="356487" y="133807"/>
                </a:lnTo>
                <a:lnTo>
                  <a:pt x="357280" y="134105"/>
                </a:lnTo>
                <a:lnTo>
                  <a:pt x="358074" y="134403"/>
                </a:lnTo>
                <a:lnTo>
                  <a:pt x="358868" y="134702"/>
                </a:lnTo>
                <a:lnTo>
                  <a:pt x="359662" y="135000"/>
                </a:lnTo>
                <a:lnTo>
                  <a:pt x="360456" y="135298"/>
                </a:lnTo>
                <a:lnTo>
                  <a:pt x="361250" y="135596"/>
                </a:lnTo>
                <a:lnTo>
                  <a:pt x="362044" y="135894"/>
                </a:lnTo>
                <a:lnTo>
                  <a:pt x="362838" y="136192"/>
                </a:lnTo>
                <a:lnTo>
                  <a:pt x="363632" y="136490"/>
                </a:lnTo>
                <a:lnTo>
                  <a:pt x="364426" y="136788"/>
                </a:lnTo>
                <a:lnTo>
                  <a:pt x="365220" y="137086"/>
                </a:lnTo>
                <a:lnTo>
                  <a:pt x="366014" y="137384"/>
                </a:lnTo>
                <a:lnTo>
                  <a:pt x="366808" y="137681"/>
                </a:lnTo>
                <a:lnTo>
                  <a:pt x="367602" y="137980"/>
                </a:lnTo>
                <a:lnTo>
                  <a:pt x="368396" y="138278"/>
                </a:lnTo>
                <a:lnTo>
                  <a:pt x="369190" y="138576"/>
                </a:lnTo>
                <a:lnTo>
                  <a:pt x="369984" y="138874"/>
                </a:lnTo>
                <a:lnTo>
                  <a:pt x="370778" y="139172"/>
                </a:lnTo>
                <a:lnTo>
                  <a:pt x="371572" y="139470"/>
                </a:lnTo>
                <a:lnTo>
                  <a:pt x="372366" y="139768"/>
                </a:lnTo>
                <a:lnTo>
                  <a:pt x="373159" y="140066"/>
                </a:lnTo>
                <a:lnTo>
                  <a:pt x="373954" y="140364"/>
                </a:lnTo>
                <a:lnTo>
                  <a:pt x="374748" y="140662"/>
                </a:lnTo>
                <a:lnTo>
                  <a:pt x="375541" y="140960"/>
                </a:lnTo>
                <a:lnTo>
                  <a:pt x="376335" y="141258"/>
                </a:lnTo>
                <a:lnTo>
                  <a:pt x="377129" y="141556"/>
                </a:lnTo>
                <a:lnTo>
                  <a:pt x="377923" y="141854"/>
                </a:lnTo>
                <a:lnTo>
                  <a:pt x="378717" y="142152"/>
                </a:lnTo>
                <a:lnTo>
                  <a:pt x="379511" y="142450"/>
                </a:lnTo>
                <a:lnTo>
                  <a:pt x="380305" y="142748"/>
                </a:lnTo>
                <a:lnTo>
                  <a:pt x="381099" y="143046"/>
                </a:lnTo>
                <a:lnTo>
                  <a:pt x="381893" y="143344"/>
                </a:lnTo>
                <a:lnTo>
                  <a:pt x="382687" y="143642"/>
                </a:lnTo>
                <a:lnTo>
                  <a:pt x="383481" y="143940"/>
                </a:lnTo>
                <a:lnTo>
                  <a:pt x="384275" y="144238"/>
                </a:lnTo>
                <a:lnTo>
                  <a:pt x="385069" y="144536"/>
                </a:lnTo>
                <a:lnTo>
                  <a:pt x="385863" y="144834"/>
                </a:lnTo>
                <a:lnTo>
                  <a:pt x="386657" y="145132"/>
                </a:lnTo>
                <a:lnTo>
                  <a:pt x="387451" y="145430"/>
                </a:lnTo>
                <a:lnTo>
                  <a:pt x="388245" y="145728"/>
                </a:lnTo>
                <a:lnTo>
                  <a:pt x="389039" y="146026"/>
                </a:lnTo>
                <a:lnTo>
                  <a:pt x="389833" y="146324"/>
                </a:lnTo>
                <a:lnTo>
                  <a:pt x="390627" y="146622"/>
                </a:lnTo>
                <a:lnTo>
                  <a:pt x="391421" y="146920"/>
                </a:lnTo>
                <a:lnTo>
                  <a:pt x="392215" y="147218"/>
                </a:lnTo>
                <a:lnTo>
                  <a:pt x="393009" y="147516"/>
                </a:lnTo>
                <a:lnTo>
                  <a:pt x="393802" y="147814"/>
                </a:lnTo>
                <a:lnTo>
                  <a:pt x="394596" y="148112"/>
                </a:lnTo>
                <a:lnTo>
                  <a:pt x="395390" y="148410"/>
                </a:lnTo>
                <a:lnTo>
                  <a:pt x="396184" y="148708"/>
                </a:lnTo>
                <a:lnTo>
                  <a:pt x="396978" y="149006"/>
                </a:lnTo>
                <a:lnTo>
                  <a:pt x="397772" y="149304"/>
                </a:lnTo>
                <a:lnTo>
                  <a:pt x="398566" y="149602"/>
                </a:lnTo>
                <a:lnTo>
                  <a:pt x="399360" y="149900"/>
                </a:lnTo>
                <a:lnTo>
                  <a:pt x="400154" y="150198"/>
                </a:lnTo>
                <a:lnTo>
                  <a:pt x="400948" y="150496"/>
                </a:lnTo>
                <a:lnTo>
                  <a:pt x="401742" y="150794"/>
                </a:lnTo>
                <a:lnTo>
                  <a:pt x="402536" y="151092"/>
                </a:lnTo>
                <a:lnTo>
                  <a:pt x="403330" y="151390"/>
                </a:lnTo>
                <a:lnTo>
                  <a:pt x="404124" y="151688"/>
                </a:lnTo>
                <a:lnTo>
                  <a:pt x="404918" y="151986"/>
                </a:lnTo>
                <a:lnTo>
                  <a:pt x="405712" y="152284"/>
                </a:lnTo>
                <a:lnTo>
                  <a:pt x="406506" y="152582"/>
                </a:lnTo>
                <a:lnTo>
                  <a:pt x="407300" y="152880"/>
                </a:lnTo>
                <a:lnTo>
                  <a:pt x="408094" y="153178"/>
                </a:lnTo>
                <a:lnTo>
                  <a:pt x="408888" y="153476"/>
                </a:lnTo>
                <a:lnTo>
                  <a:pt x="409682" y="153774"/>
                </a:lnTo>
                <a:lnTo>
                  <a:pt x="410476" y="154072"/>
                </a:lnTo>
                <a:lnTo>
                  <a:pt x="411270" y="154370"/>
                </a:lnTo>
                <a:lnTo>
                  <a:pt x="412063" y="154668"/>
                </a:lnTo>
                <a:lnTo>
                  <a:pt x="412857" y="154966"/>
                </a:lnTo>
                <a:lnTo>
                  <a:pt x="413651" y="155264"/>
                </a:lnTo>
                <a:lnTo>
                  <a:pt x="414445" y="155562"/>
                </a:lnTo>
                <a:lnTo>
                  <a:pt x="415239" y="155861"/>
                </a:lnTo>
                <a:lnTo>
                  <a:pt x="416033" y="156159"/>
                </a:lnTo>
                <a:lnTo>
                  <a:pt x="416827" y="156457"/>
                </a:lnTo>
                <a:lnTo>
                  <a:pt x="417621" y="156754"/>
                </a:lnTo>
                <a:lnTo>
                  <a:pt x="418415" y="157052"/>
                </a:lnTo>
                <a:lnTo>
                  <a:pt x="419209" y="157351"/>
                </a:lnTo>
                <a:lnTo>
                  <a:pt x="420003" y="157649"/>
                </a:lnTo>
                <a:lnTo>
                  <a:pt x="420797" y="157947"/>
                </a:lnTo>
                <a:lnTo>
                  <a:pt x="421591" y="158244"/>
                </a:lnTo>
                <a:lnTo>
                  <a:pt x="422385" y="158543"/>
                </a:lnTo>
                <a:lnTo>
                  <a:pt x="423179" y="158841"/>
                </a:lnTo>
                <a:lnTo>
                  <a:pt x="423973" y="159139"/>
                </a:lnTo>
                <a:lnTo>
                  <a:pt x="424767" y="159437"/>
                </a:lnTo>
                <a:lnTo>
                  <a:pt x="425561" y="159735"/>
                </a:lnTo>
                <a:lnTo>
                  <a:pt x="426355" y="160033"/>
                </a:lnTo>
                <a:lnTo>
                  <a:pt x="427149" y="160331"/>
                </a:lnTo>
                <a:lnTo>
                  <a:pt x="427943" y="160629"/>
                </a:lnTo>
                <a:lnTo>
                  <a:pt x="428737" y="160927"/>
                </a:lnTo>
                <a:lnTo>
                  <a:pt x="429531" y="161225"/>
                </a:lnTo>
                <a:lnTo>
                  <a:pt x="430324" y="161523"/>
                </a:lnTo>
                <a:lnTo>
                  <a:pt x="431118" y="161821"/>
                </a:lnTo>
                <a:lnTo>
                  <a:pt x="431912" y="162119"/>
                </a:lnTo>
                <a:lnTo>
                  <a:pt x="432706" y="162417"/>
                </a:lnTo>
                <a:lnTo>
                  <a:pt x="433500" y="162715"/>
                </a:lnTo>
                <a:lnTo>
                  <a:pt x="434294" y="163013"/>
                </a:lnTo>
                <a:lnTo>
                  <a:pt x="435088" y="163311"/>
                </a:lnTo>
                <a:lnTo>
                  <a:pt x="435882" y="163609"/>
                </a:lnTo>
                <a:lnTo>
                  <a:pt x="436676" y="163907"/>
                </a:lnTo>
                <a:lnTo>
                  <a:pt x="437470" y="164205"/>
                </a:lnTo>
                <a:lnTo>
                  <a:pt x="438264" y="164503"/>
                </a:lnTo>
                <a:lnTo>
                  <a:pt x="439058" y="164801"/>
                </a:lnTo>
                <a:lnTo>
                  <a:pt x="439852" y="165099"/>
                </a:lnTo>
                <a:lnTo>
                  <a:pt x="440646" y="165397"/>
                </a:lnTo>
                <a:lnTo>
                  <a:pt x="441440" y="165695"/>
                </a:lnTo>
                <a:lnTo>
                  <a:pt x="442234" y="165993"/>
                </a:lnTo>
                <a:lnTo>
                  <a:pt x="443028" y="166291"/>
                </a:lnTo>
                <a:lnTo>
                  <a:pt x="443822" y="166589"/>
                </a:lnTo>
                <a:lnTo>
                  <a:pt x="444616" y="166887"/>
                </a:lnTo>
                <a:lnTo>
                  <a:pt x="445410" y="167185"/>
                </a:lnTo>
                <a:lnTo>
                  <a:pt x="446204" y="167483"/>
                </a:lnTo>
                <a:lnTo>
                  <a:pt x="446998" y="167781"/>
                </a:lnTo>
                <a:lnTo>
                  <a:pt x="447792" y="168079"/>
                </a:lnTo>
                <a:lnTo>
                  <a:pt x="448585" y="168377"/>
                </a:lnTo>
                <a:lnTo>
                  <a:pt x="449379" y="168675"/>
                </a:lnTo>
                <a:lnTo>
                  <a:pt x="450174" y="168973"/>
                </a:lnTo>
                <a:lnTo>
                  <a:pt x="450967" y="169271"/>
                </a:lnTo>
                <a:lnTo>
                  <a:pt x="451761" y="169569"/>
                </a:lnTo>
                <a:lnTo>
                  <a:pt x="452555" y="169867"/>
                </a:lnTo>
                <a:lnTo>
                  <a:pt x="453349" y="170165"/>
                </a:lnTo>
                <a:lnTo>
                  <a:pt x="454143" y="170463"/>
                </a:lnTo>
                <a:lnTo>
                  <a:pt x="454937" y="170761"/>
                </a:lnTo>
                <a:lnTo>
                  <a:pt x="455731" y="171059"/>
                </a:lnTo>
                <a:lnTo>
                  <a:pt x="456525" y="171357"/>
                </a:lnTo>
                <a:lnTo>
                  <a:pt x="457319" y="171655"/>
                </a:lnTo>
                <a:lnTo>
                  <a:pt x="458113" y="171953"/>
                </a:lnTo>
                <a:lnTo>
                  <a:pt x="458907" y="172251"/>
                </a:lnTo>
                <a:lnTo>
                  <a:pt x="459701" y="172549"/>
                </a:lnTo>
                <a:lnTo>
                  <a:pt x="460495" y="172847"/>
                </a:lnTo>
                <a:lnTo>
                  <a:pt x="461289" y="173145"/>
                </a:lnTo>
                <a:lnTo>
                  <a:pt x="462083" y="173443"/>
                </a:lnTo>
                <a:lnTo>
                  <a:pt x="462877" y="173741"/>
                </a:lnTo>
                <a:lnTo>
                  <a:pt x="463671" y="174039"/>
                </a:lnTo>
                <a:lnTo>
                  <a:pt x="464465" y="174337"/>
                </a:lnTo>
                <a:lnTo>
                  <a:pt x="465259" y="174635"/>
                </a:lnTo>
                <a:lnTo>
                  <a:pt x="466053" y="174933"/>
                </a:lnTo>
                <a:lnTo>
                  <a:pt x="466846" y="175231"/>
                </a:lnTo>
                <a:lnTo>
                  <a:pt x="467641" y="175529"/>
                </a:lnTo>
                <a:lnTo>
                  <a:pt x="468435" y="175827"/>
                </a:lnTo>
                <a:lnTo>
                  <a:pt x="469228" y="176125"/>
                </a:lnTo>
                <a:lnTo>
                  <a:pt x="470022" y="176423"/>
                </a:lnTo>
                <a:lnTo>
                  <a:pt x="470816" y="176721"/>
                </a:lnTo>
                <a:lnTo>
                  <a:pt x="471610" y="177020"/>
                </a:lnTo>
                <a:lnTo>
                  <a:pt x="472404" y="177317"/>
                </a:lnTo>
                <a:lnTo>
                  <a:pt x="473198" y="177615"/>
                </a:lnTo>
                <a:lnTo>
                  <a:pt x="473992" y="177914"/>
                </a:lnTo>
                <a:lnTo>
                  <a:pt x="474786" y="178211"/>
                </a:lnTo>
                <a:lnTo>
                  <a:pt x="475580" y="178509"/>
                </a:lnTo>
                <a:lnTo>
                  <a:pt x="476374" y="178807"/>
                </a:lnTo>
                <a:lnTo>
                  <a:pt x="477168" y="179105"/>
                </a:lnTo>
                <a:lnTo>
                  <a:pt x="477962" y="179404"/>
                </a:lnTo>
                <a:lnTo>
                  <a:pt x="478756" y="179701"/>
                </a:lnTo>
                <a:lnTo>
                  <a:pt x="479550" y="179999"/>
                </a:lnTo>
                <a:lnTo>
                  <a:pt x="480344" y="180297"/>
                </a:lnTo>
                <a:lnTo>
                  <a:pt x="481138" y="180596"/>
                </a:lnTo>
                <a:lnTo>
                  <a:pt x="481932" y="180894"/>
                </a:lnTo>
                <a:lnTo>
                  <a:pt x="482726" y="181192"/>
                </a:lnTo>
                <a:lnTo>
                  <a:pt x="483520" y="181490"/>
                </a:lnTo>
                <a:lnTo>
                  <a:pt x="484314" y="181788"/>
                </a:lnTo>
                <a:lnTo>
                  <a:pt x="485108" y="182086"/>
                </a:lnTo>
                <a:lnTo>
                  <a:pt x="485902" y="182384"/>
                </a:lnTo>
                <a:lnTo>
                  <a:pt x="486696" y="182682"/>
                </a:lnTo>
                <a:lnTo>
                  <a:pt x="487489" y="182980"/>
                </a:lnTo>
                <a:lnTo>
                  <a:pt x="488283" y="183278"/>
                </a:lnTo>
                <a:lnTo>
                  <a:pt x="489077" y="183576"/>
                </a:lnTo>
                <a:lnTo>
                  <a:pt x="489871" y="183874"/>
                </a:lnTo>
                <a:lnTo>
                  <a:pt x="490665" y="184172"/>
                </a:lnTo>
                <a:lnTo>
                  <a:pt x="491459" y="184470"/>
                </a:lnTo>
                <a:lnTo>
                  <a:pt x="492253" y="184768"/>
                </a:lnTo>
                <a:lnTo>
                  <a:pt x="493047" y="185066"/>
                </a:lnTo>
                <a:lnTo>
                  <a:pt x="493841" y="185364"/>
                </a:lnTo>
                <a:lnTo>
                  <a:pt x="494635" y="185662"/>
                </a:lnTo>
                <a:lnTo>
                  <a:pt x="495429" y="185960"/>
                </a:lnTo>
                <a:lnTo>
                  <a:pt x="496223" y="186258"/>
                </a:lnTo>
                <a:lnTo>
                  <a:pt x="497017" y="186556"/>
                </a:lnTo>
                <a:lnTo>
                  <a:pt x="497811" y="186854"/>
                </a:lnTo>
                <a:lnTo>
                  <a:pt x="498605" y="187152"/>
                </a:lnTo>
                <a:lnTo>
                  <a:pt x="499399" y="187450"/>
                </a:lnTo>
                <a:lnTo>
                  <a:pt x="500193" y="187748"/>
                </a:lnTo>
                <a:lnTo>
                  <a:pt x="500987" y="188046"/>
                </a:lnTo>
                <a:lnTo>
                  <a:pt x="501781" y="188344"/>
                </a:lnTo>
                <a:lnTo>
                  <a:pt x="502575" y="188642"/>
                </a:lnTo>
                <a:lnTo>
                  <a:pt x="503369" y="188940"/>
                </a:lnTo>
                <a:lnTo>
                  <a:pt x="504163" y="189238"/>
                </a:lnTo>
                <a:lnTo>
                  <a:pt x="504957" y="189536"/>
                </a:lnTo>
                <a:lnTo>
                  <a:pt x="505750" y="189834"/>
                </a:lnTo>
                <a:lnTo>
                  <a:pt x="506544" y="190132"/>
                </a:lnTo>
                <a:lnTo>
                  <a:pt x="507338" y="190430"/>
                </a:lnTo>
                <a:lnTo>
                  <a:pt x="508132" y="190728"/>
                </a:lnTo>
                <a:lnTo>
                  <a:pt x="508926" y="191026"/>
                </a:lnTo>
                <a:lnTo>
                  <a:pt x="509720" y="191324"/>
                </a:lnTo>
                <a:lnTo>
                  <a:pt x="510514" y="191622"/>
                </a:lnTo>
                <a:lnTo>
                  <a:pt x="511308" y="191920"/>
                </a:lnTo>
                <a:lnTo>
                  <a:pt x="512102" y="192218"/>
                </a:lnTo>
                <a:lnTo>
                  <a:pt x="512896" y="192516"/>
                </a:lnTo>
                <a:lnTo>
                  <a:pt x="513690" y="192814"/>
                </a:lnTo>
                <a:lnTo>
                  <a:pt x="514484" y="193112"/>
                </a:lnTo>
                <a:lnTo>
                  <a:pt x="515278" y="193410"/>
                </a:lnTo>
                <a:lnTo>
                  <a:pt x="516072" y="193708"/>
                </a:lnTo>
                <a:lnTo>
                  <a:pt x="516866" y="194006"/>
                </a:lnTo>
                <a:lnTo>
                  <a:pt x="517660" y="194304"/>
                </a:lnTo>
                <a:lnTo>
                  <a:pt x="518454" y="194602"/>
                </a:lnTo>
                <a:lnTo>
                  <a:pt x="519248" y="194900"/>
                </a:lnTo>
                <a:lnTo>
                  <a:pt x="520042" y="195198"/>
                </a:lnTo>
                <a:lnTo>
                  <a:pt x="520836" y="195496"/>
                </a:lnTo>
                <a:lnTo>
                  <a:pt x="521630" y="195794"/>
                </a:lnTo>
                <a:lnTo>
                  <a:pt x="522424" y="196092"/>
                </a:lnTo>
                <a:lnTo>
                  <a:pt x="523218" y="196390"/>
                </a:lnTo>
                <a:lnTo>
                  <a:pt x="524011" y="196688"/>
                </a:lnTo>
                <a:lnTo>
                  <a:pt x="524805" y="196986"/>
                </a:lnTo>
                <a:lnTo>
                  <a:pt x="525599" y="197284"/>
                </a:lnTo>
                <a:lnTo>
                  <a:pt x="526393" y="197582"/>
                </a:lnTo>
                <a:lnTo>
                  <a:pt x="527187" y="197880"/>
                </a:lnTo>
                <a:lnTo>
                  <a:pt x="527981" y="198178"/>
                </a:lnTo>
                <a:lnTo>
                  <a:pt x="528775" y="198476"/>
                </a:lnTo>
                <a:lnTo>
                  <a:pt x="529569" y="198774"/>
                </a:lnTo>
                <a:lnTo>
                  <a:pt x="530363" y="199072"/>
                </a:lnTo>
                <a:lnTo>
                  <a:pt x="531157" y="199370"/>
                </a:lnTo>
                <a:lnTo>
                  <a:pt x="531951" y="199668"/>
                </a:lnTo>
                <a:lnTo>
                  <a:pt x="532745" y="199966"/>
                </a:lnTo>
                <a:lnTo>
                  <a:pt x="533539" y="200264"/>
                </a:lnTo>
                <a:lnTo>
                  <a:pt x="534333" y="200562"/>
                </a:lnTo>
                <a:lnTo>
                  <a:pt x="535127" y="200860"/>
                </a:lnTo>
                <a:lnTo>
                  <a:pt x="535921" y="201158"/>
                </a:lnTo>
                <a:lnTo>
                  <a:pt x="536715" y="201456"/>
                </a:lnTo>
                <a:lnTo>
                  <a:pt x="537509" y="201755"/>
                </a:lnTo>
                <a:lnTo>
                  <a:pt x="538303" y="202053"/>
                </a:lnTo>
                <a:lnTo>
                  <a:pt x="539097" y="202351"/>
                </a:lnTo>
                <a:lnTo>
                  <a:pt x="539891" y="202649"/>
                </a:lnTo>
                <a:lnTo>
                  <a:pt x="540685" y="202947"/>
                </a:lnTo>
                <a:lnTo>
                  <a:pt x="541479" y="203245"/>
                </a:lnTo>
                <a:lnTo>
                  <a:pt x="542272" y="203543"/>
                </a:lnTo>
                <a:lnTo>
                  <a:pt x="543066" y="203841"/>
                </a:lnTo>
                <a:lnTo>
                  <a:pt x="543861" y="204139"/>
                </a:lnTo>
                <a:lnTo>
                  <a:pt x="544654" y="204436"/>
                </a:lnTo>
                <a:lnTo>
                  <a:pt x="545448" y="204735"/>
                </a:lnTo>
                <a:lnTo>
                  <a:pt x="546242" y="205033"/>
                </a:lnTo>
                <a:lnTo>
                  <a:pt x="547036" y="205331"/>
                </a:lnTo>
                <a:lnTo>
                  <a:pt x="547830" y="205629"/>
                </a:lnTo>
                <a:lnTo>
                  <a:pt x="548624" y="205927"/>
                </a:lnTo>
                <a:lnTo>
                  <a:pt x="549418" y="206225"/>
                </a:lnTo>
                <a:lnTo>
                  <a:pt x="550212" y="206523"/>
                </a:lnTo>
                <a:lnTo>
                  <a:pt x="551006" y="206821"/>
                </a:lnTo>
                <a:lnTo>
                  <a:pt x="551800" y="207119"/>
                </a:lnTo>
                <a:lnTo>
                  <a:pt x="552594" y="207417"/>
                </a:lnTo>
                <a:lnTo>
                  <a:pt x="553388" y="207715"/>
                </a:lnTo>
                <a:lnTo>
                  <a:pt x="554182" y="208013"/>
                </a:lnTo>
                <a:lnTo>
                  <a:pt x="554976" y="208311"/>
                </a:lnTo>
                <a:lnTo>
                  <a:pt x="555770" y="208609"/>
                </a:lnTo>
                <a:lnTo>
                  <a:pt x="556564" y="208907"/>
                </a:lnTo>
                <a:lnTo>
                  <a:pt x="557358" y="209205"/>
                </a:lnTo>
                <a:lnTo>
                  <a:pt x="558152" y="209503"/>
                </a:lnTo>
                <a:lnTo>
                  <a:pt x="558946" y="209801"/>
                </a:lnTo>
                <a:lnTo>
                  <a:pt x="559740" y="210099"/>
                </a:lnTo>
                <a:lnTo>
                  <a:pt x="560533" y="210397"/>
                </a:lnTo>
                <a:lnTo>
                  <a:pt x="561328" y="210695"/>
                </a:lnTo>
                <a:lnTo>
                  <a:pt x="562122" y="210993"/>
                </a:lnTo>
                <a:lnTo>
                  <a:pt x="562915" y="211291"/>
                </a:lnTo>
                <a:lnTo>
                  <a:pt x="563709" y="211589"/>
                </a:lnTo>
                <a:lnTo>
                  <a:pt x="564503" y="211887"/>
                </a:lnTo>
                <a:lnTo>
                  <a:pt x="565297" y="212185"/>
                </a:lnTo>
                <a:lnTo>
                  <a:pt x="566091" y="212483"/>
                </a:lnTo>
                <a:lnTo>
                  <a:pt x="566885" y="212781"/>
                </a:lnTo>
                <a:lnTo>
                  <a:pt x="567679" y="213079"/>
                </a:lnTo>
                <a:lnTo>
                  <a:pt x="568473" y="213377"/>
                </a:lnTo>
                <a:lnTo>
                  <a:pt x="569267" y="213675"/>
                </a:lnTo>
                <a:lnTo>
                  <a:pt x="570061" y="213973"/>
                </a:lnTo>
                <a:lnTo>
                  <a:pt x="570855" y="214271"/>
                </a:lnTo>
                <a:lnTo>
                  <a:pt x="571649" y="214569"/>
                </a:lnTo>
                <a:lnTo>
                  <a:pt x="572443" y="214867"/>
                </a:lnTo>
                <a:lnTo>
                  <a:pt x="573237" y="215165"/>
                </a:lnTo>
                <a:lnTo>
                  <a:pt x="574031" y="215463"/>
                </a:lnTo>
                <a:lnTo>
                  <a:pt x="574825" y="215761"/>
                </a:lnTo>
                <a:lnTo>
                  <a:pt x="575619" y="216059"/>
                </a:lnTo>
                <a:lnTo>
                  <a:pt x="576413" y="216357"/>
                </a:lnTo>
                <a:lnTo>
                  <a:pt x="577207" y="216655"/>
                </a:lnTo>
                <a:lnTo>
                  <a:pt x="578001" y="216953"/>
                </a:lnTo>
                <a:lnTo>
                  <a:pt x="578795" y="217251"/>
                </a:lnTo>
                <a:lnTo>
                  <a:pt x="579589" y="217549"/>
                </a:lnTo>
                <a:lnTo>
                  <a:pt x="580383" y="217847"/>
                </a:lnTo>
                <a:lnTo>
                  <a:pt x="581176" y="218145"/>
                </a:lnTo>
                <a:lnTo>
                  <a:pt x="581970" y="218443"/>
                </a:lnTo>
                <a:lnTo>
                  <a:pt x="582764" y="218741"/>
                </a:lnTo>
                <a:lnTo>
                  <a:pt x="583558" y="219039"/>
                </a:lnTo>
                <a:lnTo>
                  <a:pt x="584352" y="219337"/>
                </a:lnTo>
                <a:lnTo>
                  <a:pt x="585146" y="219635"/>
                </a:lnTo>
                <a:lnTo>
                  <a:pt x="585940" y="219933"/>
                </a:lnTo>
                <a:lnTo>
                  <a:pt x="586734" y="220231"/>
                </a:lnTo>
                <a:lnTo>
                  <a:pt x="587528" y="220529"/>
                </a:lnTo>
                <a:lnTo>
                  <a:pt x="588322" y="220827"/>
                </a:lnTo>
                <a:lnTo>
                  <a:pt x="589116" y="221125"/>
                </a:lnTo>
                <a:lnTo>
                  <a:pt x="589910" y="221423"/>
                </a:lnTo>
                <a:lnTo>
                  <a:pt x="590704" y="221721"/>
                </a:lnTo>
                <a:lnTo>
                  <a:pt x="591498" y="222019"/>
                </a:lnTo>
                <a:lnTo>
                  <a:pt x="592292" y="222317"/>
                </a:lnTo>
                <a:lnTo>
                  <a:pt x="593086" y="222615"/>
                </a:lnTo>
                <a:lnTo>
                  <a:pt x="593880" y="222913"/>
                </a:lnTo>
                <a:lnTo>
                  <a:pt x="594674" y="223212"/>
                </a:lnTo>
                <a:lnTo>
                  <a:pt x="595468" y="223509"/>
                </a:lnTo>
                <a:lnTo>
                  <a:pt x="596262" y="223807"/>
                </a:lnTo>
                <a:lnTo>
                  <a:pt x="597056" y="224106"/>
                </a:lnTo>
                <a:lnTo>
                  <a:pt x="597850" y="224404"/>
                </a:lnTo>
                <a:lnTo>
                  <a:pt x="598643" y="224702"/>
                </a:lnTo>
                <a:lnTo>
                  <a:pt x="599437" y="224999"/>
                </a:lnTo>
                <a:lnTo>
                  <a:pt x="600231" y="225298"/>
                </a:lnTo>
                <a:lnTo>
                  <a:pt x="601025" y="225596"/>
                </a:lnTo>
                <a:lnTo>
                  <a:pt x="601819" y="225893"/>
                </a:lnTo>
                <a:lnTo>
                  <a:pt x="602613" y="226191"/>
                </a:lnTo>
                <a:lnTo>
                  <a:pt x="603407" y="226490"/>
                </a:lnTo>
                <a:lnTo>
                  <a:pt x="604201" y="226788"/>
                </a:lnTo>
                <a:lnTo>
                  <a:pt x="604995" y="227086"/>
                </a:lnTo>
                <a:lnTo>
                  <a:pt x="605789" y="227384"/>
                </a:lnTo>
                <a:lnTo>
                  <a:pt x="606583" y="227682"/>
                </a:lnTo>
                <a:lnTo>
                  <a:pt x="607377" y="227980"/>
                </a:lnTo>
                <a:lnTo>
                  <a:pt x="608171" y="228278"/>
                </a:lnTo>
                <a:lnTo>
                  <a:pt x="608965" y="228576"/>
                </a:lnTo>
                <a:lnTo>
                  <a:pt x="609759" y="228874"/>
                </a:lnTo>
                <a:lnTo>
                  <a:pt x="610553" y="229172"/>
                </a:lnTo>
                <a:lnTo>
                  <a:pt x="611347" y="229470"/>
                </a:lnTo>
                <a:lnTo>
                  <a:pt x="612141" y="229768"/>
                </a:lnTo>
                <a:lnTo>
                  <a:pt x="612935" y="230066"/>
                </a:lnTo>
                <a:lnTo>
                  <a:pt x="613729" y="230364"/>
                </a:lnTo>
                <a:lnTo>
                  <a:pt x="614523" y="230662"/>
                </a:lnTo>
                <a:lnTo>
                  <a:pt x="615317" y="230960"/>
                </a:lnTo>
                <a:lnTo>
                  <a:pt x="616111" y="231258"/>
                </a:lnTo>
                <a:lnTo>
                  <a:pt x="616904" y="231556"/>
                </a:lnTo>
                <a:lnTo>
                  <a:pt x="617698" y="231854"/>
                </a:lnTo>
                <a:lnTo>
                  <a:pt x="618492" y="232152"/>
                </a:lnTo>
                <a:lnTo>
                  <a:pt x="619286" y="232450"/>
                </a:lnTo>
                <a:lnTo>
                  <a:pt x="620080" y="232748"/>
                </a:lnTo>
                <a:lnTo>
                  <a:pt x="620874" y="233046"/>
                </a:lnTo>
                <a:lnTo>
                  <a:pt x="621668" y="233344"/>
                </a:lnTo>
                <a:lnTo>
                  <a:pt x="622462" y="233642"/>
                </a:lnTo>
                <a:lnTo>
                  <a:pt x="623256" y="233940"/>
                </a:lnTo>
                <a:lnTo>
                  <a:pt x="624050" y="234238"/>
                </a:lnTo>
                <a:lnTo>
                  <a:pt x="624844" y="234536"/>
                </a:lnTo>
                <a:lnTo>
                  <a:pt x="625638" y="234834"/>
                </a:lnTo>
                <a:lnTo>
                  <a:pt x="626432" y="235132"/>
                </a:lnTo>
                <a:lnTo>
                  <a:pt x="627226" y="235430"/>
                </a:lnTo>
                <a:lnTo>
                  <a:pt x="628020" y="235728"/>
                </a:lnTo>
                <a:lnTo>
                  <a:pt x="628814" y="236026"/>
                </a:lnTo>
                <a:lnTo>
                  <a:pt x="629608" y="236324"/>
                </a:lnTo>
                <a:lnTo>
                  <a:pt x="630402" y="236622"/>
                </a:lnTo>
                <a:lnTo>
                  <a:pt x="631196" y="236920"/>
                </a:lnTo>
                <a:lnTo>
                  <a:pt x="631990" y="237218"/>
                </a:lnTo>
                <a:lnTo>
                  <a:pt x="632784" y="237516"/>
                </a:lnTo>
                <a:lnTo>
                  <a:pt x="633578" y="237814"/>
                </a:lnTo>
                <a:lnTo>
                  <a:pt x="634372" y="238112"/>
                </a:lnTo>
                <a:lnTo>
                  <a:pt x="635165" y="238410"/>
                </a:lnTo>
                <a:lnTo>
                  <a:pt x="635959" y="238708"/>
                </a:lnTo>
                <a:lnTo>
                  <a:pt x="636754" y="239006"/>
                </a:lnTo>
                <a:lnTo>
                  <a:pt x="637547" y="239304"/>
                </a:lnTo>
                <a:lnTo>
                  <a:pt x="638341" y="239602"/>
                </a:lnTo>
                <a:lnTo>
                  <a:pt x="639135" y="239900"/>
                </a:lnTo>
                <a:lnTo>
                  <a:pt x="639929" y="240198"/>
                </a:lnTo>
                <a:lnTo>
                  <a:pt x="640723" y="240496"/>
                </a:lnTo>
                <a:lnTo>
                  <a:pt x="641517" y="240794"/>
                </a:lnTo>
                <a:lnTo>
                  <a:pt x="642311" y="241092"/>
                </a:lnTo>
                <a:lnTo>
                  <a:pt x="643105" y="241390"/>
                </a:lnTo>
                <a:lnTo>
                  <a:pt x="643899" y="241688"/>
                </a:lnTo>
                <a:lnTo>
                  <a:pt x="644693" y="241986"/>
                </a:lnTo>
                <a:lnTo>
                  <a:pt x="645487" y="242284"/>
                </a:lnTo>
                <a:lnTo>
                  <a:pt x="646281" y="242582"/>
                </a:lnTo>
                <a:lnTo>
                  <a:pt x="647075" y="242880"/>
                </a:lnTo>
                <a:lnTo>
                  <a:pt x="647869" y="243178"/>
                </a:lnTo>
                <a:lnTo>
                  <a:pt x="648663" y="243476"/>
                </a:lnTo>
                <a:lnTo>
                  <a:pt x="649457" y="243774"/>
                </a:lnTo>
                <a:lnTo>
                  <a:pt x="650251" y="244072"/>
                </a:lnTo>
                <a:lnTo>
                  <a:pt x="651045" y="244370"/>
                </a:lnTo>
                <a:lnTo>
                  <a:pt x="651839" y="244669"/>
                </a:lnTo>
                <a:lnTo>
                  <a:pt x="652633" y="244966"/>
                </a:lnTo>
                <a:lnTo>
                  <a:pt x="653426" y="245264"/>
                </a:lnTo>
                <a:lnTo>
                  <a:pt x="654221" y="245562"/>
                </a:lnTo>
                <a:lnTo>
                  <a:pt x="655015" y="245860"/>
                </a:lnTo>
                <a:lnTo>
                  <a:pt x="655808" y="246159"/>
                </a:lnTo>
                <a:lnTo>
                  <a:pt x="656602" y="246456"/>
                </a:lnTo>
                <a:lnTo>
                  <a:pt x="657396" y="246754"/>
                </a:lnTo>
                <a:lnTo>
                  <a:pt x="658190" y="247052"/>
                </a:lnTo>
                <a:lnTo>
                  <a:pt x="658984" y="247350"/>
                </a:lnTo>
                <a:lnTo>
                  <a:pt x="659778" y="247649"/>
                </a:lnTo>
                <a:lnTo>
                  <a:pt x="660572" y="247947"/>
                </a:lnTo>
                <a:lnTo>
                  <a:pt x="661366" y="248245"/>
                </a:lnTo>
                <a:lnTo>
                  <a:pt x="662160" y="248543"/>
                </a:lnTo>
                <a:lnTo>
                  <a:pt x="662954" y="248841"/>
                </a:lnTo>
                <a:lnTo>
                  <a:pt x="663748" y="249139"/>
                </a:lnTo>
                <a:lnTo>
                  <a:pt x="664542" y="249437"/>
                </a:lnTo>
                <a:lnTo>
                  <a:pt x="665336" y="249735"/>
                </a:lnTo>
                <a:lnTo>
                  <a:pt x="666130" y="250033"/>
                </a:lnTo>
                <a:lnTo>
                  <a:pt x="666924" y="250331"/>
                </a:lnTo>
                <a:lnTo>
                  <a:pt x="667718" y="250629"/>
                </a:lnTo>
                <a:lnTo>
                  <a:pt x="668512" y="250927"/>
                </a:lnTo>
                <a:lnTo>
                  <a:pt x="669306" y="251225"/>
                </a:lnTo>
                <a:lnTo>
                  <a:pt x="670100" y="251523"/>
                </a:lnTo>
                <a:lnTo>
                  <a:pt x="670894" y="251821"/>
                </a:lnTo>
                <a:lnTo>
                  <a:pt x="671688" y="252119"/>
                </a:lnTo>
                <a:lnTo>
                  <a:pt x="672482" y="252417"/>
                </a:lnTo>
                <a:lnTo>
                  <a:pt x="673276" y="252715"/>
                </a:lnTo>
                <a:lnTo>
                  <a:pt x="674069" y="253013"/>
                </a:lnTo>
                <a:lnTo>
                  <a:pt x="674863" y="253311"/>
                </a:lnTo>
                <a:lnTo>
                  <a:pt x="675657" y="253609"/>
                </a:lnTo>
                <a:lnTo>
                  <a:pt x="676451" y="253907"/>
                </a:lnTo>
                <a:lnTo>
                  <a:pt x="677245" y="254205"/>
                </a:lnTo>
                <a:lnTo>
                  <a:pt x="678039" y="254503"/>
                </a:lnTo>
                <a:lnTo>
                  <a:pt x="678833" y="254801"/>
                </a:lnTo>
                <a:lnTo>
                  <a:pt x="679627" y="255099"/>
                </a:lnTo>
                <a:lnTo>
                  <a:pt x="680421" y="255397"/>
                </a:lnTo>
                <a:lnTo>
                  <a:pt x="681215" y="255695"/>
                </a:lnTo>
                <a:lnTo>
                  <a:pt x="682009" y="255993"/>
                </a:lnTo>
                <a:lnTo>
                  <a:pt x="682803" y="256291"/>
                </a:lnTo>
                <a:lnTo>
                  <a:pt x="683597" y="256589"/>
                </a:lnTo>
                <a:lnTo>
                  <a:pt x="684391" y="256887"/>
                </a:lnTo>
                <a:lnTo>
                  <a:pt x="685185" y="257185"/>
                </a:lnTo>
                <a:lnTo>
                  <a:pt x="685979" y="257483"/>
                </a:lnTo>
                <a:lnTo>
                  <a:pt x="686773" y="257781"/>
                </a:lnTo>
                <a:lnTo>
                  <a:pt x="687567" y="258079"/>
                </a:lnTo>
                <a:lnTo>
                  <a:pt x="688361" y="258377"/>
                </a:lnTo>
                <a:lnTo>
                  <a:pt x="689155" y="258675"/>
                </a:lnTo>
                <a:lnTo>
                  <a:pt x="689949" y="258973"/>
                </a:lnTo>
                <a:lnTo>
                  <a:pt x="690743" y="259271"/>
                </a:lnTo>
                <a:lnTo>
                  <a:pt x="691537" y="259569"/>
                </a:lnTo>
                <a:lnTo>
                  <a:pt x="692330" y="259867"/>
                </a:lnTo>
                <a:lnTo>
                  <a:pt x="693124" y="260165"/>
                </a:lnTo>
                <a:lnTo>
                  <a:pt x="693918" y="260463"/>
                </a:lnTo>
                <a:lnTo>
                  <a:pt x="694712" y="260761"/>
                </a:lnTo>
                <a:lnTo>
                  <a:pt x="695506" y="261059"/>
                </a:lnTo>
                <a:lnTo>
                  <a:pt x="696300" y="261357"/>
                </a:lnTo>
                <a:lnTo>
                  <a:pt x="697094" y="261655"/>
                </a:lnTo>
                <a:lnTo>
                  <a:pt x="697888" y="261953"/>
                </a:lnTo>
                <a:lnTo>
                  <a:pt x="698682" y="262251"/>
                </a:lnTo>
                <a:lnTo>
                  <a:pt x="699476" y="262549"/>
                </a:lnTo>
                <a:lnTo>
                  <a:pt x="700270" y="262847"/>
                </a:lnTo>
                <a:lnTo>
                  <a:pt x="701064" y="263145"/>
                </a:lnTo>
                <a:lnTo>
                  <a:pt x="701858" y="263443"/>
                </a:lnTo>
                <a:lnTo>
                  <a:pt x="702652" y="263741"/>
                </a:lnTo>
                <a:lnTo>
                  <a:pt x="703446" y="264039"/>
                </a:lnTo>
                <a:lnTo>
                  <a:pt x="704240" y="264337"/>
                </a:lnTo>
                <a:lnTo>
                  <a:pt x="705034" y="264635"/>
                </a:lnTo>
                <a:lnTo>
                  <a:pt x="705828" y="264933"/>
                </a:lnTo>
                <a:lnTo>
                  <a:pt x="706622" y="265231"/>
                </a:lnTo>
                <a:lnTo>
                  <a:pt x="707416" y="265529"/>
                </a:lnTo>
                <a:lnTo>
                  <a:pt x="708210" y="265827"/>
                </a:lnTo>
                <a:lnTo>
                  <a:pt x="709004" y="266125"/>
                </a:lnTo>
                <a:lnTo>
                  <a:pt x="709798" y="266423"/>
                </a:lnTo>
                <a:lnTo>
                  <a:pt x="710591" y="266721"/>
                </a:lnTo>
                <a:lnTo>
                  <a:pt x="711385" y="267019"/>
                </a:lnTo>
                <a:lnTo>
                  <a:pt x="712179" y="267317"/>
                </a:lnTo>
                <a:lnTo>
                  <a:pt x="712973" y="267615"/>
                </a:lnTo>
                <a:lnTo>
                  <a:pt x="713767" y="267913"/>
                </a:lnTo>
                <a:lnTo>
                  <a:pt x="714561" y="268211"/>
                </a:lnTo>
                <a:lnTo>
                  <a:pt x="715355" y="268509"/>
                </a:lnTo>
                <a:lnTo>
                  <a:pt x="716149" y="268807"/>
                </a:lnTo>
                <a:lnTo>
                  <a:pt x="716943" y="269106"/>
                </a:lnTo>
                <a:lnTo>
                  <a:pt x="717737" y="269404"/>
                </a:lnTo>
                <a:lnTo>
                  <a:pt x="718531" y="269702"/>
                </a:lnTo>
                <a:lnTo>
                  <a:pt x="719325" y="270000"/>
                </a:lnTo>
                <a:lnTo>
                  <a:pt x="720119" y="270298"/>
                </a:lnTo>
                <a:lnTo>
                  <a:pt x="720913" y="270596"/>
                </a:lnTo>
                <a:lnTo>
                  <a:pt x="721707" y="270894"/>
                </a:lnTo>
                <a:lnTo>
                  <a:pt x="722501" y="271191"/>
                </a:lnTo>
                <a:lnTo>
                  <a:pt x="723295" y="271490"/>
                </a:lnTo>
                <a:lnTo>
                  <a:pt x="724089" y="271788"/>
                </a:lnTo>
                <a:lnTo>
                  <a:pt x="724883" y="272086"/>
                </a:lnTo>
                <a:lnTo>
                  <a:pt x="725677" y="272384"/>
                </a:lnTo>
                <a:lnTo>
                  <a:pt x="726471" y="272682"/>
                </a:lnTo>
                <a:lnTo>
                  <a:pt x="727265" y="272980"/>
                </a:lnTo>
                <a:lnTo>
                  <a:pt x="728059" y="273278"/>
                </a:lnTo>
                <a:lnTo>
                  <a:pt x="728852" y="273576"/>
                </a:lnTo>
                <a:lnTo>
                  <a:pt x="729646" y="273874"/>
                </a:lnTo>
                <a:lnTo>
                  <a:pt x="730441" y="274172"/>
                </a:lnTo>
                <a:lnTo>
                  <a:pt x="731234" y="274470"/>
                </a:lnTo>
                <a:lnTo>
                  <a:pt x="732028" y="274768"/>
                </a:lnTo>
                <a:lnTo>
                  <a:pt x="732822" y="275066"/>
                </a:lnTo>
                <a:lnTo>
                  <a:pt x="733616" y="275364"/>
                </a:lnTo>
                <a:lnTo>
                  <a:pt x="734410" y="275662"/>
                </a:lnTo>
                <a:lnTo>
                  <a:pt x="735204" y="275960"/>
                </a:lnTo>
                <a:lnTo>
                  <a:pt x="735998" y="276258"/>
                </a:lnTo>
                <a:lnTo>
                  <a:pt x="736792" y="276556"/>
                </a:lnTo>
                <a:lnTo>
                  <a:pt x="737586" y="276854"/>
                </a:lnTo>
                <a:lnTo>
                  <a:pt x="738380" y="277152"/>
                </a:lnTo>
                <a:lnTo>
                  <a:pt x="739174" y="277450"/>
                </a:lnTo>
                <a:lnTo>
                  <a:pt x="739968" y="277748"/>
                </a:lnTo>
                <a:lnTo>
                  <a:pt x="740762" y="278046"/>
                </a:lnTo>
                <a:lnTo>
                  <a:pt x="741556" y="278344"/>
                </a:lnTo>
                <a:lnTo>
                  <a:pt x="742350" y="278642"/>
                </a:lnTo>
                <a:lnTo>
                  <a:pt x="743144" y="278940"/>
                </a:lnTo>
                <a:lnTo>
                  <a:pt x="743938" y="279238"/>
                </a:lnTo>
                <a:lnTo>
                  <a:pt x="744732" y="279536"/>
                </a:lnTo>
                <a:lnTo>
                  <a:pt x="745526" y="279834"/>
                </a:lnTo>
                <a:lnTo>
                  <a:pt x="746320" y="280132"/>
                </a:lnTo>
                <a:lnTo>
                  <a:pt x="747113" y="280430"/>
                </a:lnTo>
                <a:lnTo>
                  <a:pt x="747908" y="280728"/>
                </a:lnTo>
                <a:lnTo>
                  <a:pt x="748702" y="281026"/>
                </a:lnTo>
                <a:lnTo>
                  <a:pt x="749495" y="281324"/>
                </a:lnTo>
                <a:lnTo>
                  <a:pt x="750289" y="281622"/>
                </a:lnTo>
                <a:lnTo>
                  <a:pt x="751083" y="281920"/>
                </a:lnTo>
                <a:lnTo>
                  <a:pt x="751877" y="282218"/>
                </a:lnTo>
                <a:lnTo>
                  <a:pt x="752671" y="282516"/>
                </a:lnTo>
                <a:lnTo>
                  <a:pt x="753465" y="282814"/>
                </a:lnTo>
                <a:lnTo>
                  <a:pt x="754259" y="283112"/>
                </a:lnTo>
                <a:lnTo>
                  <a:pt x="755053" y="283410"/>
                </a:lnTo>
                <a:lnTo>
                  <a:pt x="755847" y="283708"/>
                </a:lnTo>
                <a:lnTo>
                  <a:pt x="756641" y="284006"/>
                </a:lnTo>
                <a:lnTo>
                  <a:pt x="757435" y="284304"/>
                </a:lnTo>
                <a:lnTo>
                  <a:pt x="758229" y="284602"/>
                </a:lnTo>
                <a:lnTo>
                  <a:pt x="759023" y="284900"/>
                </a:lnTo>
                <a:lnTo>
                  <a:pt x="759817" y="285198"/>
                </a:lnTo>
                <a:lnTo>
                  <a:pt x="760611" y="285496"/>
                </a:lnTo>
                <a:lnTo>
                  <a:pt x="761405" y="285794"/>
                </a:lnTo>
                <a:lnTo>
                  <a:pt x="762199" y="286092"/>
                </a:lnTo>
                <a:lnTo>
                  <a:pt x="762993" y="286390"/>
                </a:lnTo>
                <a:lnTo>
                  <a:pt x="763787" y="286688"/>
                </a:lnTo>
                <a:lnTo>
                  <a:pt x="764581" y="286986"/>
                </a:lnTo>
                <a:lnTo>
                  <a:pt x="765375" y="287284"/>
                </a:lnTo>
                <a:lnTo>
                  <a:pt x="766169" y="287582"/>
                </a:lnTo>
                <a:lnTo>
                  <a:pt x="766963" y="287880"/>
                </a:lnTo>
                <a:lnTo>
                  <a:pt x="767756" y="288178"/>
                </a:lnTo>
                <a:lnTo>
                  <a:pt x="768550" y="288476"/>
                </a:lnTo>
                <a:lnTo>
                  <a:pt x="769344" y="288774"/>
                </a:lnTo>
                <a:lnTo>
                  <a:pt x="770138" y="289072"/>
                </a:lnTo>
                <a:lnTo>
                  <a:pt x="770932" y="289370"/>
                </a:lnTo>
                <a:lnTo>
                  <a:pt x="771726" y="289668"/>
                </a:lnTo>
                <a:lnTo>
                  <a:pt x="772520" y="289966"/>
                </a:lnTo>
                <a:lnTo>
                  <a:pt x="773314" y="290264"/>
                </a:lnTo>
                <a:lnTo>
                  <a:pt x="774108" y="290562"/>
                </a:lnTo>
                <a:lnTo>
                  <a:pt x="774902" y="290861"/>
                </a:lnTo>
                <a:lnTo>
                  <a:pt x="775696" y="291159"/>
                </a:lnTo>
                <a:lnTo>
                  <a:pt x="776490" y="291457"/>
                </a:lnTo>
                <a:lnTo>
                  <a:pt x="777284" y="291754"/>
                </a:lnTo>
                <a:lnTo>
                  <a:pt x="778078" y="292053"/>
                </a:lnTo>
                <a:lnTo>
                  <a:pt x="778872" y="292351"/>
                </a:lnTo>
                <a:lnTo>
                  <a:pt x="779666" y="292648"/>
                </a:lnTo>
                <a:lnTo>
                  <a:pt x="780460" y="292946"/>
                </a:lnTo>
                <a:lnTo>
                  <a:pt x="781254" y="293244"/>
                </a:lnTo>
                <a:lnTo>
                  <a:pt x="782048" y="293543"/>
                </a:lnTo>
                <a:lnTo>
                  <a:pt x="782842" y="293841"/>
                </a:lnTo>
                <a:lnTo>
                  <a:pt x="783636" y="294139"/>
                </a:lnTo>
                <a:lnTo>
                  <a:pt x="784430" y="294437"/>
                </a:lnTo>
                <a:lnTo>
                  <a:pt x="785224" y="294735"/>
                </a:lnTo>
                <a:lnTo>
                  <a:pt x="786017" y="295033"/>
                </a:lnTo>
                <a:lnTo>
                  <a:pt x="786811" y="295331"/>
                </a:lnTo>
                <a:lnTo>
                  <a:pt x="787605" y="295629"/>
                </a:lnTo>
                <a:lnTo>
                  <a:pt x="788399" y="295927"/>
                </a:lnTo>
                <a:lnTo>
                  <a:pt x="789193" y="296225"/>
                </a:lnTo>
                <a:lnTo>
                  <a:pt x="789987" y="296523"/>
                </a:lnTo>
                <a:lnTo>
                  <a:pt x="790781" y="296821"/>
                </a:lnTo>
                <a:lnTo>
                  <a:pt x="791575" y="297119"/>
                </a:lnTo>
                <a:lnTo>
                  <a:pt x="792369" y="297417"/>
                </a:lnTo>
                <a:lnTo>
                  <a:pt x="793163" y="297715"/>
                </a:lnTo>
                <a:lnTo>
                  <a:pt x="793957" y="298013"/>
                </a:lnTo>
                <a:lnTo>
                  <a:pt x="794751" y="298311"/>
                </a:lnTo>
                <a:lnTo>
                  <a:pt x="795545" y="298609"/>
                </a:lnTo>
                <a:lnTo>
                  <a:pt x="796339" y="298907"/>
                </a:lnTo>
                <a:lnTo>
                  <a:pt x="797133" y="299205"/>
                </a:lnTo>
                <a:lnTo>
                  <a:pt x="797927" y="299503"/>
                </a:lnTo>
                <a:lnTo>
                  <a:pt x="798721" y="299801"/>
                </a:lnTo>
                <a:lnTo>
                  <a:pt x="799515" y="300099"/>
                </a:lnTo>
                <a:lnTo>
                  <a:pt x="800309" y="300397"/>
                </a:lnTo>
                <a:lnTo>
                  <a:pt x="801103" y="300695"/>
                </a:lnTo>
                <a:lnTo>
                  <a:pt x="801897" y="300993"/>
                </a:lnTo>
                <a:lnTo>
                  <a:pt x="802691" y="301291"/>
                </a:lnTo>
                <a:lnTo>
                  <a:pt x="803485" y="301589"/>
                </a:lnTo>
                <a:lnTo>
                  <a:pt x="804278" y="301887"/>
                </a:lnTo>
                <a:lnTo>
                  <a:pt x="805072" y="302185"/>
                </a:lnTo>
                <a:lnTo>
                  <a:pt x="805866" y="302483"/>
                </a:lnTo>
                <a:lnTo>
                  <a:pt x="806660" y="302781"/>
                </a:lnTo>
                <a:lnTo>
                  <a:pt x="807454" y="303079"/>
                </a:lnTo>
                <a:lnTo>
                  <a:pt x="808248" y="303377"/>
                </a:lnTo>
                <a:lnTo>
                  <a:pt x="809042" y="303675"/>
                </a:lnTo>
                <a:lnTo>
                  <a:pt x="809836" y="303973"/>
                </a:lnTo>
                <a:lnTo>
                  <a:pt x="810630" y="304271"/>
                </a:lnTo>
                <a:lnTo>
                  <a:pt x="811424" y="304569"/>
                </a:lnTo>
                <a:lnTo>
                  <a:pt x="812218" y="304867"/>
                </a:lnTo>
                <a:lnTo>
                  <a:pt x="813012" y="305165"/>
                </a:lnTo>
                <a:lnTo>
                  <a:pt x="813806" y="305463"/>
                </a:lnTo>
                <a:lnTo>
                  <a:pt x="814600" y="305761"/>
                </a:lnTo>
                <a:lnTo>
                  <a:pt x="815394" y="306059"/>
                </a:lnTo>
                <a:lnTo>
                  <a:pt x="816188" y="306357"/>
                </a:lnTo>
                <a:lnTo>
                  <a:pt x="816982" y="306655"/>
                </a:lnTo>
                <a:lnTo>
                  <a:pt x="817776" y="306953"/>
                </a:lnTo>
                <a:lnTo>
                  <a:pt x="818570" y="307251"/>
                </a:lnTo>
                <a:lnTo>
                  <a:pt x="819364" y="307549"/>
                </a:lnTo>
                <a:lnTo>
                  <a:pt x="820158" y="307847"/>
                </a:lnTo>
                <a:lnTo>
                  <a:pt x="820952" y="308145"/>
                </a:lnTo>
                <a:lnTo>
                  <a:pt x="821746" y="308443"/>
                </a:lnTo>
                <a:lnTo>
                  <a:pt x="822539" y="308741"/>
                </a:lnTo>
                <a:lnTo>
                  <a:pt x="823333" y="309039"/>
                </a:lnTo>
                <a:lnTo>
                  <a:pt x="824128" y="309337"/>
                </a:lnTo>
                <a:lnTo>
                  <a:pt x="824921" y="309635"/>
                </a:lnTo>
                <a:lnTo>
                  <a:pt x="825715" y="309933"/>
                </a:lnTo>
                <a:lnTo>
                  <a:pt x="826509" y="310231"/>
                </a:lnTo>
                <a:lnTo>
                  <a:pt x="827303" y="310529"/>
                </a:lnTo>
                <a:lnTo>
                  <a:pt x="828097" y="310827"/>
                </a:lnTo>
                <a:lnTo>
                  <a:pt x="828891" y="311125"/>
                </a:lnTo>
                <a:lnTo>
                  <a:pt x="829685" y="311424"/>
                </a:lnTo>
                <a:lnTo>
                  <a:pt x="830479" y="311721"/>
                </a:lnTo>
                <a:lnTo>
                  <a:pt x="831273" y="312019"/>
                </a:lnTo>
                <a:lnTo>
                  <a:pt x="832067" y="312317"/>
                </a:lnTo>
                <a:lnTo>
                  <a:pt x="832861" y="312615"/>
                </a:lnTo>
                <a:lnTo>
                  <a:pt x="833655" y="312914"/>
                </a:lnTo>
                <a:lnTo>
                  <a:pt x="834449" y="313211"/>
                </a:lnTo>
                <a:lnTo>
                  <a:pt x="835243" y="313509"/>
                </a:lnTo>
                <a:lnTo>
                  <a:pt x="836037" y="313807"/>
                </a:lnTo>
                <a:lnTo>
                  <a:pt x="836831" y="314105"/>
                </a:lnTo>
                <a:lnTo>
                  <a:pt x="837625" y="314403"/>
                </a:lnTo>
                <a:lnTo>
                  <a:pt x="838419" y="314701"/>
                </a:lnTo>
                <a:lnTo>
                  <a:pt x="839213" y="315000"/>
                </a:lnTo>
                <a:lnTo>
                  <a:pt x="840007" y="315298"/>
                </a:lnTo>
                <a:lnTo>
                  <a:pt x="840800" y="315596"/>
                </a:lnTo>
                <a:lnTo>
                  <a:pt x="841595" y="315894"/>
                </a:lnTo>
                <a:lnTo>
                  <a:pt x="842389" y="316192"/>
                </a:lnTo>
                <a:lnTo>
                  <a:pt x="843182" y="316490"/>
                </a:lnTo>
                <a:lnTo>
                  <a:pt x="843976" y="316788"/>
                </a:lnTo>
                <a:lnTo>
                  <a:pt x="844770" y="317086"/>
                </a:lnTo>
                <a:lnTo>
                  <a:pt x="845564" y="317384"/>
                </a:lnTo>
                <a:lnTo>
                  <a:pt x="846358" y="317682"/>
                </a:lnTo>
                <a:lnTo>
                  <a:pt x="847152" y="317980"/>
                </a:lnTo>
                <a:lnTo>
                  <a:pt x="847946" y="318278"/>
                </a:lnTo>
                <a:lnTo>
                  <a:pt x="848740" y="318576"/>
                </a:lnTo>
                <a:lnTo>
                  <a:pt x="849534" y="318874"/>
                </a:lnTo>
                <a:lnTo>
                  <a:pt x="850328" y="319172"/>
                </a:lnTo>
                <a:lnTo>
                  <a:pt x="851122" y="319470"/>
                </a:lnTo>
                <a:lnTo>
                  <a:pt x="851916" y="319768"/>
                </a:lnTo>
                <a:lnTo>
                  <a:pt x="852710" y="320066"/>
                </a:lnTo>
                <a:lnTo>
                  <a:pt x="853504" y="320364"/>
                </a:lnTo>
                <a:lnTo>
                  <a:pt x="854298" y="320662"/>
                </a:lnTo>
                <a:lnTo>
                  <a:pt x="855092" y="320960"/>
                </a:lnTo>
                <a:lnTo>
                  <a:pt x="855886" y="321258"/>
                </a:lnTo>
                <a:lnTo>
                  <a:pt x="856680" y="321556"/>
                </a:lnTo>
                <a:lnTo>
                  <a:pt x="857474" y="321854"/>
                </a:lnTo>
                <a:lnTo>
                  <a:pt x="858268" y="322152"/>
                </a:lnTo>
                <a:lnTo>
                  <a:pt x="859062" y="322450"/>
                </a:lnTo>
                <a:lnTo>
                  <a:pt x="859856" y="322748"/>
                </a:lnTo>
                <a:lnTo>
                  <a:pt x="860650" y="323046"/>
                </a:lnTo>
                <a:lnTo>
                  <a:pt x="861443" y="323344"/>
                </a:lnTo>
                <a:lnTo>
                  <a:pt x="862237" y="323642"/>
                </a:lnTo>
                <a:lnTo>
                  <a:pt x="863031" y="323940"/>
                </a:lnTo>
                <a:lnTo>
                  <a:pt x="863825" y="324238"/>
                </a:lnTo>
                <a:lnTo>
                  <a:pt x="864619" y="324536"/>
                </a:lnTo>
                <a:lnTo>
                  <a:pt x="865413" y="324834"/>
                </a:lnTo>
                <a:lnTo>
                  <a:pt x="866207" y="325132"/>
                </a:lnTo>
                <a:lnTo>
                  <a:pt x="867001" y="325430"/>
                </a:lnTo>
                <a:lnTo>
                  <a:pt x="867795" y="325728"/>
                </a:lnTo>
                <a:lnTo>
                  <a:pt x="868589" y="326026"/>
                </a:lnTo>
                <a:lnTo>
                  <a:pt x="869383" y="326324"/>
                </a:lnTo>
                <a:lnTo>
                  <a:pt x="870177" y="326622"/>
                </a:lnTo>
                <a:lnTo>
                  <a:pt x="870971" y="326920"/>
                </a:lnTo>
                <a:lnTo>
                  <a:pt x="871765" y="327218"/>
                </a:lnTo>
                <a:lnTo>
                  <a:pt x="872559" y="327516"/>
                </a:lnTo>
                <a:lnTo>
                  <a:pt x="873353" y="327814"/>
                </a:lnTo>
                <a:lnTo>
                  <a:pt x="874147" y="328112"/>
                </a:lnTo>
                <a:lnTo>
                  <a:pt x="874941" y="328410"/>
                </a:lnTo>
                <a:lnTo>
                  <a:pt x="875735" y="328708"/>
                </a:lnTo>
                <a:lnTo>
                  <a:pt x="876529" y="329006"/>
                </a:lnTo>
                <a:lnTo>
                  <a:pt x="877323" y="329304"/>
                </a:lnTo>
                <a:lnTo>
                  <a:pt x="878117" y="329602"/>
                </a:lnTo>
                <a:lnTo>
                  <a:pt x="878911" y="329900"/>
                </a:lnTo>
                <a:lnTo>
                  <a:pt x="879704" y="330198"/>
                </a:lnTo>
                <a:lnTo>
                  <a:pt x="880498" y="330496"/>
                </a:lnTo>
                <a:lnTo>
                  <a:pt x="881292" y="330794"/>
                </a:lnTo>
                <a:lnTo>
                  <a:pt x="882086" y="331092"/>
                </a:lnTo>
                <a:lnTo>
                  <a:pt x="882880" y="331390"/>
                </a:lnTo>
                <a:lnTo>
                  <a:pt x="883674" y="331688"/>
                </a:lnTo>
                <a:lnTo>
                  <a:pt x="884468" y="331986"/>
                </a:lnTo>
                <a:lnTo>
                  <a:pt x="885262" y="332284"/>
                </a:lnTo>
                <a:lnTo>
                  <a:pt x="886056" y="332582"/>
                </a:lnTo>
                <a:lnTo>
                  <a:pt x="886850" y="332880"/>
                </a:lnTo>
                <a:lnTo>
                  <a:pt x="887644" y="333178"/>
                </a:lnTo>
                <a:lnTo>
                  <a:pt x="888438" y="333476"/>
                </a:lnTo>
                <a:lnTo>
                  <a:pt x="889232" y="333774"/>
                </a:lnTo>
                <a:lnTo>
                  <a:pt x="890026" y="334072"/>
                </a:lnTo>
                <a:lnTo>
                  <a:pt x="890820" y="334370"/>
                </a:lnTo>
                <a:lnTo>
                  <a:pt x="891614" y="334668"/>
                </a:lnTo>
                <a:lnTo>
                  <a:pt x="892408" y="334966"/>
                </a:lnTo>
                <a:lnTo>
                  <a:pt x="893202" y="335264"/>
                </a:lnTo>
                <a:lnTo>
                  <a:pt x="893996" y="335562"/>
                </a:lnTo>
                <a:lnTo>
                  <a:pt x="894790" y="335860"/>
                </a:lnTo>
                <a:lnTo>
                  <a:pt x="895584" y="336159"/>
                </a:lnTo>
                <a:lnTo>
                  <a:pt x="896378" y="336457"/>
                </a:lnTo>
                <a:lnTo>
                  <a:pt x="897172" y="336755"/>
                </a:lnTo>
                <a:lnTo>
                  <a:pt x="897965" y="337053"/>
                </a:lnTo>
                <a:lnTo>
                  <a:pt x="898759" y="337351"/>
                </a:lnTo>
                <a:lnTo>
                  <a:pt x="899554" y="337649"/>
                </a:lnTo>
                <a:lnTo>
                  <a:pt x="900347" y="337946"/>
                </a:lnTo>
                <a:lnTo>
                  <a:pt x="901141" y="338245"/>
                </a:lnTo>
                <a:lnTo>
                  <a:pt x="901935" y="338543"/>
                </a:lnTo>
                <a:lnTo>
                  <a:pt x="902729" y="338841"/>
                </a:lnTo>
                <a:lnTo>
                  <a:pt x="903523" y="339139"/>
                </a:lnTo>
                <a:lnTo>
                  <a:pt x="904317" y="339437"/>
                </a:lnTo>
                <a:lnTo>
                  <a:pt x="905111" y="339735"/>
                </a:lnTo>
                <a:lnTo>
                  <a:pt x="905905" y="340033"/>
                </a:lnTo>
                <a:lnTo>
                  <a:pt x="906699" y="340331"/>
                </a:lnTo>
                <a:lnTo>
                  <a:pt x="907493" y="340629"/>
                </a:lnTo>
                <a:lnTo>
                  <a:pt x="908287" y="340927"/>
                </a:lnTo>
                <a:lnTo>
                  <a:pt x="909081" y="341225"/>
                </a:lnTo>
                <a:lnTo>
                  <a:pt x="909875" y="341523"/>
                </a:lnTo>
                <a:lnTo>
                  <a:pt x="910669" y="341821"/>
                </a:lnTo>
                <a:lnTo>
                  <a:pt x="911463" y="342119"/>
                </a:lnTo>
                <a:lnTo>
                  <a:pt x="912257" y="342417"/>
                </a:lnTo>
                <a:lnTo>
                  <a:pt x="913051" y="342715"/>
                </a:lnTo>
                <a:lnTo>
                  <a:pt x="913845" y="343013"/>
                </a:lnTo>
                <a:lnTo>
                  <a:pt x="914639" y="343311"/>
                </a:lnTo>
                <a:lnTo>
                  <a:pt x="915433" y="343609"/>
                </a:lnTo>
                <a:lnTo>
                  <a:pt x="916226" y="343907"/>
                </a:lnTo>
                <a:lnTo>
                  <a:pt x="917021" y="344205"/>
                </a:lnTo>
                <a:lnTo>
                  <a:pt x="917815" y="344503"/>
                </a:lnTo>
                <a:lnTo>
                  <a:pt x="918608" y="344801"/>
                </a:lnTo>
                <a:lnTo>
                  <a:pt x="919402" y="345099"/>
                </a:lnTo>
                <a:lnTo>
                  <a:pt x="920196" y="345397"/>
                </a:lnTo>
                <a:lnTo>
                  <a:pt x="920990" y="345695"/>
                </a:lnTo>
                <a:lnTo>
                  <a:pt x="921784" y="345993"/>
                </a:lnTo>
                <a:lnTo>
                  <a:pt x="922578" y="346291"/>
                </a:lnTo>
                <a:lnTo>
                  <a:pt x="923372" y="346589"/>
                </a:lnTo>
                <a:lnTo>
                  <a:pt x="924166" y="346887"/>
                </a:lnTo>
                <a:lnTo>
                  <a:pt x="924960" y="347185"/>
                </a:lnTo>
                <a:lnTo>
                  <a:pt x="925754" y="347483"/>
                </a:lnTo>
                <a:lnTo>
                  <a:pt x="926548" y="347781"/>
                </a:lnTo>
                <a:lnTo>
                  <a:pt x="927342" y="348079"/>
                </a:lnTo>
                <a:lnTo>
                  <a:pt x="928136" y="348377"/>
                </a:lnTo>
                <a:lnTo>
                  <a:pt x="928930" y="348675"/>
                </a:lnTo>
                <a:lnTo>
                  <a:pt x="929724" y="348973"/>
                </a:lnTo>
                <a:lnTo>
                  <a:pt x="930518" y="349271"/>
                </a:lnTo>
                <a:lnTo>
                  <a:pt x="931312" y="349569"/>
                </a:lnTo>
                <a:lnTo>
                  <a:pt x="932106" y="349867"/>
                </a:lnTo>
                <a:lnTo>
                  <a:pt x="932900" y="350165"/>
                </a:lnTo>
                <a:lnTo>
                  <a:pt x="933694" y="350463"/>
                </a:lnTo>
                <a:lnTo>
                  <a:pt x="934488" y="350761"/>
                </a:lnTo>
                <a:lnTo>
                  <a:pt x="935282" y="351059"/>
                </a:lnTo>
                <a:lnTo>
                  <a:pt x="936075" y="351357"/>
                </a:lnTo>
                <a:lnTo>
                  <a:pt x="936869" y="351655"/>
                </a:lnTo>
                <a:lnTo>
                  <a:pt x="937663" y="351953"/>
                </a:lnTo>
                <a:lnTo>
                  <a:pt x="938457" y="352251"/>
                </a:lnTo>
                <a:lnTo>
                  <a:pt x="939251" y="352549"/>
                </a:lnTo>
                <a:lnTo>
                  <a:pt x="940045" y="352847"/>
                </a:lnTo>
                <a:lnTo>
                  <a:pt x="940839" y="353145"/>
                </a:lnTo>
                <a:lnTo>
                  <a:pt x="941633" y="353443"/>
                </a:lnTo>
                <a:lnTo>
                  <a:pt x="942427" y="353741"/>
                </a:lnTo>
                <a:lnTo>
                  <a:pt x="943221" y="354039"/>
                </a:lnTo>
                <a:lnTo>
                  <a:pt x="944015" y="354337"/>
                </a:lnTo>
                <a:lnTo>
                  <a:pt x="944809" y="354635"/>
                </a:lnTo>
                <a:lnTo>
                  <a:pt x="945603" y="354933"/>
                </a:lnTo>
                <a:lnTo>
                  <a:pt x="946397" y="355231"/>
                </a:lnTo>
                <a:lnTo>
                  <a:pt x="947191" y="355529"/>
                </a:lnTo>
                <a:lnTo>
                  <a:pt x="947985" y="355827"/>
                </a:lnTo>
                <a:lnTo>
                  <a:pt x="948779" y="356125"/>
                </a:lnTo>
                <a:lnTo>
                  <a:pt x="949573" y="356423"/>
                </a:lnTo>
                <a:lnTo>
                  <a:pt x="950367" y="356721"/>
                </a:lnTo>
                <a:lnTo>
                  <a:pt x="951161" y="357019"/>
                </a:lnTo>
                <a:lnTo>
                  <a:pt x="951955" y="357317"/>
                </a:lnTo>
                <a:lnTo>
                  <a:pt x="952749" y="357616"/>
                </a:lnTo>
                <a:lnTo>
                  <a:pt x="953543" y="357914"/>
                </a:lnTo>
                <a:lnTo>
                  <a:pt x="954337" y="358212"/>
                </a:lnTo>
                <a:lnTo>
                  <a:pt x="955130" y="358509"/>
                </a:lnTo>
                <a:lnTo>
                  <a:pt x="955924" y="358808"/>
                </a:lnTo>
                <a:lnTo>
                  <a:pt x="956718" y="359106"/>
                </a:lnTo>
                <a:lnTo>
                  <a:pt x="957512" y="359403"/>
                </a:lnTo>
                <a:lnTo>
                  <a:pt x="958306" y="359701"/>
                </a:lnTo>
                <a:lnTo>
                  <a:pt x="959100" y="359999"/>
                </a:lnTo>
                <a:lnTo>
                  <a:pt x="959894" y="360298"/>
                </a:lnTo>
                <a:lnTo>
                  <a:pt x="960688" y="360596"/>
                </a:lnTo>
                <a:lnTo>
                  <a:pt x="961482" y="360894"/>
                </a:lnTo>
                <a:lnTo>
                  <a:pt x="962276" y="361192"/>
                </a:lnTo>
                <a:lnTo>
                  <a:pt x="963070" y="361490"/>
                </a:lnTo>
                <a:lnTo>
                  <a:pt x="963864" y="361788"/>
                </a:lnTo>
                <a:lnTo>
                  <a:pt x="964658" y="362086"/>
                </a:lnTo>
                <a:lnTo>
                  <a:pt x="965452" y="362384"/>
                </a:lnTo>
                <a:lnTo>
                  <a:pt x="966246" y="362682"/>
                </a:lnTo>
                <a:lnTo>
                  <a:pt x="967040" y="362980"/>
                </a:lnTo>
                <a:lnTo>
                  <a:pt x="967834" y="363278"/>
                </a:lnTo>
                <a:lnTo>
                  <a:pt x="968628" y="363576"/>
                </a:lnTo>
                <a:lnTo>
                  <a:pt x="969422" y="363874"/>
                </a:lnTo>
                <a:lnTo>
                  <a:pt x="970216" y="364172"/>
                </a:lnTo>
                <a:lnTo>
                  <a:pt x="971010" y="364470"/>
                </a:lnTo>
                <a:lnTo>
                  <a:pt x="971804" y="364768"/>
                </a:lnTo>
                <a:lnTo>
                  <a:pt x="972598" y="365066"/>
                </a:lnTo>
                <a:lnTo>
                  <a:pt x="973391" y="365364"/>
                </a:lnTo>
                <a:lnTo>
                  <a:pt x="974185" y="365662"/>
                </a:lnTo>
                <a:lnTo>
                  <a:pt x="974979" y="365960"/>
                </a:lnTo>
                <a:lnTo>
                  <a:pt x="975773" y="366258"/>
                </a:lnTo>
                <a:lnTo>
                  <a:pt x="976567" y="366556"/>
                </a:lnTo>
                <a:lnTo>
                  <a:pt x="977361" y="366854"/>
                </a:lnTo>
                <a:lnTo>
                  <a:pt x="978155" y="367152"/>
                </a:lnTo>
                <a:lnTo>
                  <a:pt x="978949" y="367450"/>
                </a:lnTo>
                <a:lnTo>
                  <a:pt x="979743" y="367748"/>
                </a:lnTo>
                <a:lnTo>
                  <a:pt x="980537" y="368046"/>
                </a:lnTo>
                <a:lnTo>
                  <a:pt x="981331" y="368344"/>
                </a:lnTo>
                <a:lnTo>
                  <a:pt x="982125" y="368642"/>
                </a:lnTo>
                <a:lnTo>
                  <a:pt x="982919" y="368940"/>
                </a:lnTo>
                <a:lnTo>
                  <a:pt x="983713" y="369238"/>
                </a:lnTo>
                <a:lnTo>
                  <a:pt x="984507" y="369536"/>
                </a:lnTo>
                <a:lnTo>
                  <a:pt x="985301" y="369834"/>
                </a:lnTo>
                <a:lnTo>
                  <a:pt x="986095" y="370132"/>
                </a:lnTo>
                <a:lnTo>
                  <a:pt x="986889" y="370430"/>
                </a:lnTo>
                <a:lnTo>
                  <a:pt x="987683" y="370728"/>
                </a:lnTo>
                <a:lnTo>
                  <a:pt x="988477" y="371026"/>
                </a:lnTo>
                <a:lnTo>
                  <a:pt x="989271" y="371324"/>
                </a:lnTo>
                <a:lnTo>
                  <a:pt x="990065" y="371622"/>
                </a:lnTo>
                <a:lnTo>
                  <a:pt x="990859" y="371920"/>
                </a:lnTo>
                <a:lnTo>
                  <a:pt x="991652" y="372218"/>
                </a:lnTo>
                <a:lnTo>
                  <a:pt x="992446" y="372516"/>
                </a:lnTo>
                <a:lnTo>
                  <a:pt x="993240" y="372814"/>
                </a:lnTo>
                <a:lnTo>
                  <a:pt x="994034" y="373112"/>
                </a:lnTo>
                <a:lnTo>
                  <a:pt x="994828" y="373410"/>
                </a:lnTo>
                <a:lnTo>
                  <a:pt x="995622" y="373708"/>
                </a:lnTo>
                <a:lnTo>
                  <a:pt x="996416" y="374006"/>
                </a:lnTo>
                <a:lnTo>
                  <a:pt x="997210" y="374304"/>
                </a:lnTo>
                <a:lnTo>
                  <a:pt x="998004" y="374602"/>
                </a:lnTo>
                <a:lnTo>
                  <a:pt x="998798" y="374900"/>
                </a:lnTo>
                <a:lnTo>
                  <a:pt x="999592" y="375198"/>
                </a:lnTo>
                <a:lnTo>
                  <a:pt x="1000386" y="375496"/>
                </a:lnTo>
                <a:lnTo>
                  <a:pt x="1001180" y="375794"/>
                </a:lnTo>
                <a:lnTo>
                  <a:pt x="1001974" y="376092"/>
                </a:lnTo>
                <a:lnTo>
                  <a:pt x="1002768" y="376390"/>
                </a:lnTo>
                <a:lnTo>
                  <a:pt x="1003562" y="376688"/>
                </a:lnTo>
                <a:lnTo>
                  <a:pt x="1004356" y="376986"/>
                </a:lnTo>
                <a:lnTo>
                  <a:pt x="1005150" y="377284"/>
                </a:lnTo>
                <a:lnTo>
                  <a:pt x="1005944" y="377582"/>
                </a:lnTo>
                <a:lnTo>
                  <a:pt x="1006738" y="377880"/>
                </a:lnTo>
                <a:lnTo>
                  <a:pt x="1007532" y="378178"/>
                </a:lnTo>
                <a:lnTo>
                  <a:pt x="1008326" y="378476"/>
                </a:lnTo>
                <a:lnTo>
                  <a:pt x="1009119" y="378774"/>
                </a:lnTo>
                <a:lnTo>
                  <a:pt x="1009913" y="379072"/>
                </a:lnTo>
                <a:lnTo>
                  <a:pt x="1010708" y="379370"/>
                </a:lnTo>
                <a:lnTo>
                  <a:pt x="1011501" y="379669"/>
                </a:lnTo>
                <a:lnTo>
                  <a:pt x="1012295" y="379966"/>
                </a:lnTo>
                <a:lnTo>
                  <a:pt x="1013089" y="380264"/>
                </a:lnTo>
                <a:lnTo>
                  <a:pt x="1013883" y="380562"/>
                </a:lnTo>
                <a:lnTo>
                  <a:pt x="1014677" y="380860"/>
                </a:lnTo>
                <a:lnTo>
                  <a:pt x="1015471" y="381158"/>
                </a:lnTo>
                <a:lnTo>
                  <a:pt x="1016265" y="381456"/>
                </a:lnTo>
                <a:lnTo>
                  <a:pt x="1017059" y="381754"/>
                </a:lnTo>
                <a:lnTo>
                  <a:pt x="1017853" y="382053"/>
                </a:lnTo>
                <a:lnTo>
                  <a:pt x="1018647" y="382351"/>
                </a:lnTo>
                <a:lnTo>
                  <a:pt x="1019441" y="382649"/>
                </a:lnTo>
                <a:lnTo>
                  <a:pt x="1020235" y="382947"/>
                </a:lnTo>
                <a:lnTo>
                  <a:pt x="1021029" y="383245"/>
                </a:lnTo>
                <a:lnTo>
                  <a:pt x="1021823" y="383543"/>
                </a:lnTo>
                <a:lnTo>
                  <a:pt x="1022617" y="383841"/>
                </a:lnTo>
                <a:lnTo>
                  <a:pt x="1023411" y="384139"/>
                </a:lnTo>
                <a:lnTo>
                  <a:pt x="1024205" y="384437"/>
                </a:lnTo>
                <a:lnTo>
                  <a:pt x="1024999" y="384735"/>
                </a:lnTo>
                <a:lnTo>
                  <a:pt x="1025793" y="385033"/>
                </a:lnTo>
                <a:lnTo>
                  <a:pt x="1026587" y="385331"/>
                </a:lnTo>
                <a:lnTo>
                  <a:pt x="1027381" y="385629"/>
                </a:lnTo>
                <a:lnTo>
                  <a:pt x="1028175" y="385927"/>
                </a:lnTo>
                <a:lnTo>
                  <a:pt x="1028969" y="386225"/>
                </a:lnTo>
                <a:lnTo>
                  <a:pt x="1029763" y="386523"/>
                </a:lnTo>
                <a:lnTo>
                  <a:pt x="1030556" y="386821"/>
                </a:lnTo>
                <a:lnTo>
                  <a:pt x="1031350" y="387119"/>
                </a:lnTo>
                <a:lnTo>
                  <a:pt x="1032144" y="387417"/>
                </a:lnTo>
                <a:lnTo>
                  <a:pt x="1032938" y="387715"/>
                </a:lnTo>
                <a:lnTo>
                  <a:pt x="1033732" y="388013"/>
                </a:lnTo>
                <a:lnTo>
                  <a:pt x="1034526" y="388311"/>
                </a:lnTo>
                <a:lnTo>
                  <a:pt x="1035320" y="388609"/>
                </a:lnTo>
                <a:lnTo>
                  <a:pt x="1036114" y="388907"/>
                </a:lnTo>
                <a:lnTo>
                  <a:pt x="1036908" y="389205"/>
                </a:lnTo>
                <a:lnTo>
                  <a:pt x="1037702" y="389503"/>
                </a:lnTo>
                <a:lnTo>
                  <a:pt x="1038496" y="389801"/>
                </a:lnTo>
                <a:lnTo>
                  <a:pt x="1039290" y="390099"/>
                </a:lnTo>
                <a:lnTo>
                  <a:pt x="1040084" y="390397"/>
                </a:lnTo>
                <a:lnTo>
                  <a:pt x="1040878" y="390695"/>
                </a:lnTo>
                <a:lnTo>
                  <a:pt x="1041672" y="390993"/>
                </a:lnTo>
                <a:lnTo>
                  <a:pt x="1042466" y="391291"/>
                </a:lnTo>
                <a:lnTo>
                  <a:pt x="1043260" y="391589"/>
                </a:lnTo>
                <a:lnTo>
                  <a:pt x="1044054" y="391887"/>
                </a:lnTo>
                <a:lnTo>
                  <a:pt x="1044848" y="392185"/>
                </a:lnTo>
                <a:lnTo>
                  <a:pt x="1045642" y="392483"/>
                </a:lnTo>
                <a:lnTo>
                  <a:pt x="1046436" y="392781"/>
                </a:lnTo>
                <a:lnTo>
                  <a:pt x="1047229" y="393079"/>
                </a:lnTo>
                <a:lnTo>
                  <a:pt x="1048023" y="393377"/>
                </a:lnTo>
                <a:lnTo>
                  <a:pt x="1048817" y="393675"/>
                </a:lnTo>
                <a:lnTo>
                  <a:pt x="1049611" y="393973"/>
                </a:lnTo>
                <a:lnTo>
                  <a:pt x="1050405" y="394271"/>
                </a:lnTo>
                <a:lnTo>
                  <a:pt x="1051199" y="394569"/>
                </a:lnTo>
                <a:lnTo>
                  <a:pt x="1051993" y="394867"/>
                </a:lnTo>
                <a:lnTo>
                  <a:pt x="1052787" y="395165"/>
                </a:lnTo>
                <a:lnTo>
                  <a:pt x="1053581" y="395463"/>
                </a:lnTo>
                <a:lnTo>
                  <a:pt x="1054375" y="395761"/>
                </a:lnTo>
                <a:lnTo>
                  <a:pt x="1055169" y="396059"/>
                </a:lnTo>
                <a:lnTo>
                  <a:pt x="1055963" y="396357"/>
                </a:lnTo>
                <a:lnTo>
                  <a:pt x="1056757" y="396655"/>
                </a:lnTo>
                <a:lnTo>
                  <a:pt x="1057551" y="396953"/>
                </a:lnTo>
                <a:lnTo>
                  <a:pt x="1058345" y="397251"/>
                </a:lnTo>
                <a:lnTo>
                  <a:pt x="1059139" y="397549"/>
                </a:lnTo>
                <a:lnTo>
                  <a:pt x="1059933" y="397847"/>
                </a:lnTo>
                <a:lnTo>
                  <a:pt x="1060727" y="398145"/>
                </a:lnTo>
                <a:lnTo>
                  <a:pt x="1061521" y="398443"/>
                </a:lnTo>
                <a:lnTo>
                  <a:pt x="1062315" y="398741"/>
                </a:lnTo>
                <a:lnTo>
                  <a:pt x="1063109" y="399039"/>
                </a:lnTo>
                <a:lnTo>
                  <a:pt x="1063903" y="399337"/>
                </a:lnTo>
                <a:lnTo>
                  <a:pt x="1064697" y="399635"/>
                </a:lnTo>
                <a:lnTo>
                  <a:pt x="1065491" y="399933"/>
                </a:lnTo>
                <a:lnTo>
                  <a:pt x="1066284" y="400231"/>
                </a:lnTo>
                <a:lnTo>
                  <a:pt x="1067078" y="400529"/>
                </a:lnTo>
                <a:lnTo>
                  <a:pt x="1067872" y="400827"/>
                </a:lnTo>
                <a:lnTo>
                  <a:pt x="1068666" y="401125"/>
                </a:lnTo>
                <a:lnTo>
                  <a:pt x="1069460" y="401423"/>
                </a:lnTo>
                <a:lnTo>
                  <a:pt x="1070254" y="401721"/>
                </a:lnTo>
                <a:lnTo>
                  <a:pt x="1071048" y="402019"/>
                </a:lnTo>
                <a:lnTo>
                  <a:pt x="1075018" y="403510"/>
                </a:lnTo>
                <a:lnTo>
                  <a:pt x="1075812" y="403808"/>
                </a:lnTo>
                <a:lnTo>
                  <a:pt x="1076606" y="404106"/>
                </a:lnTo>
                <a:lnTo>
                  <a:pt x="1077400" y="404404"/>
                </a:lnTo>
                <a:lnTo>
                  <a:pt x="1078194" y="404701"/>
                </a:lnTo>
                <a:lnTo>
                  <a:pt x="1078988" y="405000"/>
                </a:lnTo>
                <a:lnTo>
                  <a:pt x="1079782" y="405298"/>
                </a:lnTo>
                <a:lnTo>
                  <a:pt x="1080576" y="405596"/>
                </a:lnTo>
                <a:lnTo>
                  <a:pt x="1081370" y="405894"/>
                </a:lnTo>
                <a:lnTo>
                  <a:pt x="1082164" y="406192"/>
                </a:lnTo>
                <a:lnTo>
                  <a:pt x="1082958" y="406490"/>
                </a:lnTo>
                <a:lnTo>
                  <a:pt x="1083752" y="406788"/>
                </a:lnTo>
                <a:lnTo>
                  <a:pt x="1084545" y="407086"/>
                </a:lnTo>
                <a:lnTo>
                  <a:pt x="1085339" y="407384"/>
                </a:lnTo>
                <a:lnTo>
                  <a:pt x="1086133" y="407682"/>
                </a:lnTo>
                <a:lnTo>
                  <a:pt x="1086928" y="407980"/>
                </a:lnTo>
                <a:lnTo>
                  <a:pt x="1087721" y="408278"/>
                </a:lnTo>
                <a:lnTo>
                  <a:pt x="1088515" y="408576"/>
                </a:lnTo>
                <a:lnTo>
                  <a:pt x="1089309" y="408874"/>
                </a:lnTo>
                <a:lnTo>
                  <a:pt x="1090103" y="409172"/>
                </a:lnTo>
                <a:lnTo>
                  <a:pt x="1090897" y="409470"/>
                </a:lnTo>
                <a:lnTo>
                  <a:pt x="1091691" y="409768"/>
                </a:lnTo>
                <a:lnTo>
                  <a:pt x="1092485" y="410066"/>
                </a:lnTo>
                <a:lnTo>
                  <a:pt x="1093279" y="410364"/>
                </a:lnTo>
                <a:lnTo>
                  <a:pt x="1094073" y="410662"/>
                </a:lnTo>
                <a:lnTo>
                  <a:pt x="1094867" y="410960"/>
                </a:lnTo>
                <a:lnTo>
                  <a:pt x="1095661" y="411258"/>
                </a:lnTo>
                <a:lnTo>
                  <a:pt x="1096455" y="411556"/>
                </a:lnTo>
                <a:lnTo>
                  <a:pt x="1097249" y="411854"/>
                </a:lnTo>
                <a:lnTo>
                  <a:pt x="1098043" y="412152"/>
                </a:lnTo>
                <a:lnTo>
                  <a:pt x="1098837" y="412450"/>
                </a:lnTo>
                <a:lnTo>
                  <a:pt x="1099631" y="412748"/>
                </a:lnTo>
                <a:lnTo>
                  <a:pt x="1100425" y="413046"/>
                </a:lnTo>
                <a:lnTo>
                  <a:pt x="1104394" y="414536"/>
                </a:lnTo>
                <a:lnTo>
                  <a:pt x="1105188" y="414834"/>
                </a:lnTo>
                <a:lnTo>
                  <a:pt x="1105982" y="415132"/>
                </a:lnTo>
                <a:lnTo>
                  <a:pt x="1106776" y="415430"/>
                </a:lnTo>
                <a:lnTo>
                  <a:pt x="1107570" y="415728"/>
                </a:lnTo>
                <a:lnTo>
                  <a:pt x="1108364" y="416026"/>
                </a:lnTo>
                <a:lnTo>
                  <a:pt x="1109158" y="416324"/>
                </a:lnTo>
                <a:lnTo>
                  <a:pt x="1109952" y="416622"/>
                </a:lnTo>
                <a:lnTo>
                  <a:pt x="1110746" y="416920"/>
                </a:lnTo>
                <a:lnTo>
                  <a:pt x="1111540" y="417218"/>
                </a:lnTo>
                <a:lnTo>
                  <a:pt x="1112334" y="417516"/>
                </a:lnTo>
                <a:lnTo>
                  <a:pt x="1113128" y="417814"/>
                </a:lnTo>
                <a:lnTo>
                  <a:pt x="1113922" y="418112"/>
                </a:lnTo>
                <a:lnTo>
                  <a:pt x="1114716" y="418410"/>
                </a:lnTo>
                <a:lnTo>
                  <a:pt x="1115510" y="418708"/>
                </a:lnTo>
                <a:lnTo>
                  <a:pt x="1116304" y="419006"/>
                </a:lnTo>
                <a:lnTo>
                  <a:pt x="1117098" y="419304"/>
                </a:lnTo>
                <a:lnTo>
                  <a:pt x="1117892" y="419602"/>
                </a:lnTo>
                <a:lnTo>
                  <a:pt x="1118686" y="419900"/>
                </a:lnTo>
                <a:lnTo>
                  <a:pt x="1119480" y="420198"/>
                </a:lnTo>
                <a:lnTo>
                  <a:pt x="1120273" y="420496"/>
                </a:lnTo>
                <a:lnTo>
                  <a:pt x="1121067" y="420794"/>
                </a:lnTo>
                <a:lnTo>
                  <a:pt x="1121862" y="421092"/>
                </a:lnTo>
                <a:lnTo>
                  <a:pt x="1122656" y="421390"/>
                </a:lnTo>
                <a:lnTo>
                  <a:pt x="1123449" y="421688"/>
                </a:lnTo>
                <a:lnTo>
                  <a:pt x="1124243" y="421986"/>
                </a:lnTo>
                <a:lnTo>
                  <a:pt x="1125037" y="422284"/>
                </a:lnTo>
                <a:lnTo>
                  <a:pt x="1125831" y="422582"/>
                </a:lnTo>
                <a:lnTo>
                  <a:pt x="1126625" y="422880"/>
                </a:lnTo>
                <a:lnTo>
                  <a:pt x="1127419" y="423178"/>
                </a:lnTo>
                <a:lnTo>
                  <a:pt x="1128213" y="423476"/>
                </a:lnTo>
                <a:lnTo>
                  <a:pt x="1129007" y="423774"/>
                </a:lnTo>
                <a:lnTo>
                  <a:pt x="1129801" y="424072"/>
                </a:lnTo>
                <a:lnTo>
                  <a:pt x="1130595" y="424370"/>
                </a:lnTo>
                <a:lnTo>
                  <a:pt x="1131389" y="424669"/>
                </a:lnTo>
                <a:lnTo>
                  <a:pt x="1132183" y="424967"/>
                </a:lnTo>
                <a:lnTo>
                  <a:pt x="1132977" y="425264"/>
                </a:lnTo>
                <a:lnTo>
                  <a:pt x="1133771" y="425563"/>
                </a:lnTo>
                <a:lnTo>
                  <a:pt x="1134565" y="425861"/>
                </a:lnTo>
                <a:lnTo>
                  <a:pt x="1135359" y="426158"/>
                </a:lnTo>
                <a:lnTo>
                  <a:pt x="1136153" y="426456"/>
                </a:lnTo>
                <a:lnTo>
                  <a:pt x="1136947" y="426754"/>
                </a:lnTo>
                <a:lnTo>
                  <a:pt x="1137741" y="427053"/>
                </a:lnTo>
                <a:lnTo>
                  <a:pt x="1138535" y="427351"/>
                </a:lnTo>
                <a:lnTo>
                  <a:pt x="1139329" y="427648"/>
                </a:lnTo>
                <a:lnTo>
                  <a:pt x="1140123" y="427947"/>
                </a:lnTo>
                <a:lnTo>
                  <a:pt x="1140917" y="428245"/>
                </a:lnTo>
                <a:lnTo>
                  <a:pt x="1141710" y="428543"/>
                </a:lnTo>
                <a:lnTo>
                  <a:pt x="1142504" y="428841"/>
                </a:lnTo>
                <a:lnTo>
                  <a:pt x="1143298" y="429139"/>
                </a:lnTo>
                <a:lnTo>
                  <a:pt x="1144092" y="429437"/>
                </a:lnTo>
                <a:lnTo>
                  <a:pt x="1144886" y="429735"/>
                </a:lnTo>
                <a:lnTo>
                  <a:pt x="1145680" y="430033"/>
                </a:lnTo>
                <a:lnTo>
                  <a:pt x="1146474" y="430331"/>
                </a:lnTo>
                <a:lnTo>
                  <a:pt x="1147268" y="430629"/>
                </a:lnTo>
                <a:lnTo>
                  <a:pt x="1148062" y="430927"/>
                </a:lnTo>
                <a:lnTo>
                  <a:pt x="1148856" y="431225"/>
                </a:lnTo>
                <a:lnTo>
                  <a:pt x="1149650" y="431523"/>
                </a:lnTo>
                <a:lnTo>
                  <a:pt x="1150444" y="431821"/>
                </a:lnTo>
                <a:lnTo>
                  <a:pt x="1151238" y="432119"/>
                </a:lnTo>
                <a:lnTo>
                  <a:pt x="1152032" y="432417"/>
                </a:lnTo>
                <a:lnTo>
                  <a:pt x="1152826" y="432715"/>
                </a:lnTo>
                <a:lnTo>
                  <a:pt x="1153620" y="433013"/>
                </a:lnTo>
                <a:lnTo>
                  <a:pt x="1154414" y="433311"/>
                </a:lnTo>
                <a:lnTo>
                  <a:pt x="1155208" y="433609"/>
                </a:lnTo>
                <a:lnTo>
                  <a:pt x="1156002" y="433907"/>
                </a:lnTo>
                <a:lnTo>
                  <a:pt x="1156796" y="434205"/>
                </a:lnTo>
                <a:lnTo>
                  <a:pt x="1157590" y="434503"/>
                </a:lnTo>
                <a:lnTo>
                  <a:pt x="1158384" y="434801"/>
                </a:lnTo>
                <a:lnTo>
                  <a:pt x="1159178" y="435099"/>
                </a:lnTo>
                <a:lnTo>
                  <a:pt x="1159972" y="435397"/>
                </a:lnTo>
                <a:lnTo>
                  <a:pt x="1160765" y="435695"/>
                </a:lnTo>
                <a:lnTo>
                  <a:pt x="1161559" y="435993"/>
                </a:lnTo>
                <a:lnTo>
                  <a:pt x="1162353" y="436291"/>
                </a:lnTo>
                <a:lnTo>
                  <a:pt x="1163147" y="436589"/>
                </a:lnTo>
                <a:lnTo>
                  <a:pt x="1163941" y="436887"/>
                </a:lnTo>
                <a:lnTo>
                  <a:pt x="1164735" y="437185"/>
                </a:lnTo>
                <a:lnTo>
                  <a:pt x="1165529" y="437483"/>
                </a:lnTo>
                <a:lnTo>
                  <a:pt x="1166323" y="437781"/>
                </a:lnTo>
                <a:lnTo>
                  <a:pt x="1167117" y="438079"/>
                </a:lnTo>
                <a:lnTo>
                  <a:pt x="1167911" y="438377"/>
                </a:lnTo>
                <a:lnTo>
                  <a:pt x="1168705" y="438675"/>
                </a:lnTo>
                <a:lnTo>
                  <a:pt x="1169499" y="438973"/>
                </a:lnTo>
                <a:lnTo>
                  <a:pt x="1170293" y="439271"/>
                </a:lnTo>
                <a:lnTo>
                  <a:pt x="1171087" y="439569"/>
                </a:lnTo>
                <a:lnTo>
                  <a:pt x="1171881" y="439867"/>
                </a:lnTo>
                <a:lnTo>
                  <a:pt x="1172675" y="440165"/>
                </a:lnTo>
                <a:lnTo>
                  <a:pt x="1173469" y="440463"/>
                </a:lnTo>
                <a:lnTo>
                  <a:pt x="1174263" y="440761"/>
                </a:lnTo>
                <a:lnTo>
                  <a:pt x="1175057" y="441059"/>
                </a:lnTo>
                <a:lnTo>
                  <a:pt x="1175851" y="441357"/>
                </a:lnTo>
                <a:lnTo>
                  <a:pt x="1176645" y="441655"/>
                </a:lnTo>
                <a:lnTo>
                  <a:pt x="1177438" y="441953"/>
                </a:lnTo>
                <a:lnTo>
                  <a:pt x="1178232" y="442251"/>
                </a:lnTo>
                <a:lnTo>
                  <a:pt x="1179026" y="442549"/>
                </a:lnTo>
                <a:lnTo>
                  <a:pt x="1179821" y="442847"/>
                </a:lnTo>
                <a:lnTo>
                  <a:pt x="1180614" y="443145"/>
                </a:lnTo>
                <a:lnTo>
                  <a:pt x="1181408" y="443443"/>
                </a:lnTo>
                <a:lnTo>
                  <a:pt x="1182202" y="443741"/>
                </a:lnTo>
                <a:lnTo>
                  <a:pt x="1182996" y="444039"/>
                </a:lnTo>
                <a:lnTo>
                  <a:pt x="1183790" y="444337"/>
                </a:lnTo>
                <a:lnTo>
                  <a:pt x="1184584" y="444635"/>
                </a:lnTo>
                <a:lnTo>
                  <a:pt x="1185378" y="444933"/>
                </a:lnTo>
                <a:lnTo>
                  <a:pt x="1186172" y="445231"/>
                </a:lnTo>
                <a:lnTo>
                  <a:pt x="1186966" y="445529"/>
                </a:lnTo>
                <a:lnTo>
                  <a:pt x="1187760" y="445827"/>
                </a:lnTo>
                <a:lnTo>
                  <a:pt x="1188554" y="446125"/>
                </a:lnTo>
                <a:lnTo>
                  <a:pt x="1189348" y="446424"/>
                </a:lnTo>
                <a:lnTo>
                  <a:pt x="1190142" y="446721"/>
                </a:lnTo>
                <a:lnTo>
                  <a:pt x="1190936" y="447019"/>
                </a:lnTo>
                <a:lnTo>
                  <a:pt x="1191730" y="447317"/>
                </a:lnTo>
                <a:lnTo>
                  <a:pt x="1192524" y="447615"/>
                </a:lnTo>
                <a:lnTo>
                  <a:pt x="1193318" y="447913"/>
                </a:lnTo>
                <a:lnTo>
                  <a:pt x="1194112" y="448211"/>
                </a:lnTo>
                <a:lnTo>
                  <a:pt x="1194906" y="448509"/>
                </a:lnTo>
                <a:lnTo>
                  <a:pt x="1195700" y="448807"/>
                </a:lnTo>
                <a:lnTo>
                  <a:pt x="1196493" y="449105"/>
                </a:lnTo>
                <a:lnTo>
                  <a:pt x="1197288" y="449404"/>
                </a:lnTo>
                <a:lnTo>
                  <a:pt x="1198082" y="449702"/>
                </a:lnTo>
                <a:lnTo>
                  <a:pt x="1198875" y="450000"/>
                </a:lnTo>
                <a:lnTo>
                  <a:pt x="1199669" y="450298"/>
                </a:lnTo>
                <a:lnTo>
                  <a:pt x="1200463" y="450596"/>
                </a:lnTo>
                <a:lnTo>
                  <a:pt x="1201257" y="450894"/>
                </a:lnTo>
                <a:lnTo>
                  <a:pt x="1202051" y="451192"/>
                </a:lnTo>
                <a:lnTo>
                  <a:pt x="1202845" y="451490"/>
                </a:lnTo>
                <a:lnTo>
                  <a:pt x="1203639" y="451788"/>
                </a:lnTo>
                <a:lnTo>
                  <a:pt x="1204433" y="452086"/>
                </a:lnTo>
                <a:lnTo>
                  <a:pt x="1205227" y="452384"/>
                </a:lnTo>
                <a:lnTo>
                  <a:pt x="1206021" y="452682"/>
                </a:lnTo>
                <a:lnTo>
                  <a:pt x="1206815" y="452980"/>
                </a:lnTo>
                <a:lnTo>
                  <a:pt x="1207609" y="453278"/>
                </a:lnTo>
                <a:lnTo>
                  <a:pt x="1208403" y="453576"/>
                </a:lnTo>
                <a:lnTo>
                  <a:pt x="1209197" y="453874"/>
                </a:lnTo>
                <a:lnTo>
                  <a:pt x="1209991" y="454172"/>
                </a:lnTo>
                <a:lnTo>
                  <a:pt x="1210785" y="454470"/>
                </a:lnTo>
                <a:lnTo>
                  <a:pt x="1211579" y="454768"/>
                </a:lnTo>
                <a:lnTo>
                  <a:pt x="1212373" y="455066"/>
                </a:lnTo>
                <a:lnTo>
                  <a:pt x="1213167" y="455364"/>
                </a:lnTo>
                <a:lnTo>
                  <a:pt x="1213961" y="455662"/>
                </a:lnTo>
                <a:lnTo>
                  <a:pt x="1214755" y="455960"/>
                </a:lnTo>
                <a:lnTo>
                  <a:pt x="1215549" y="456258"/>
                </a:lnTo>
                <a:lnTo>
                  <a:pt x="1216343" y="456556"/>
                </a:lnTo>
                <a:lnTo>
                  <a:pt x="1217137" y="456854"/>
                </a:lnTo>
                <a:lnTo>
                  <a:pt x="1217930" y="457152"/>
                </a:lnTo>
                <a:lnTo>
                  <a:pt x="1218724" y="457450"/>
                </a:lnTo>
                <a:lnTo>
                  <a:pt x="1219518" y="457748"/>
                </a:lnTo>
                <a:lnTo>
                  <a:pt x="1220312" y="458046"/>
                </a:lnTo>
                <a:lnTo>
                  <a:pt x="1221106" y="458344"/>
                </a:lnTo>
                <a:lnTo>
                  <a:pt x="1221900" y="458642"/>
                </a:lnTo>
                <a:lnTo>
                  <a:pt x="1222694" y="458940"/>
                </a:lnTo>
                <a:lnTo>
                  <a:pt x="1223488" y="459238"/>
                </a:lnTo>
                <a:lnTo>
                  <a:pt x="1224282" y="459536"/>
                </a:lnTo>
                <a:lnTo>
                  <a:pt x="1225076" y="459834"/>
                </a:lnTo>
                <a:lnTo>
                  <a:pt x="1225870" y="460132"/>
                </a:lnTo>
                <a:lnTo>
                  <a:pt x="1226664" y="460430"/>
                </a:lnTo>
                <a:lnTo>
                  <a:pt x="1227458" y="460728"/>
                </a:lnTo>
                <a:lnTo>
                  <a:pt x="1228252" y="461026"/>
                </a:lnTo>
                <a:lnTo>
                  <a:pt x="1229046" y="461324"/>
                </a:lnTo>
                <a:lnTo>
                  <a:pt x="1229840" y="461622"/>
                </a:lnTo>
                <a:lnTo>
                  <a:pt x="1230634" y="461920"/>
                </a:lnTo>
                <a:lnTo>
                  <a:pt x="1231428" y="462218"/>
                </a:lnTo>
                <a:lnTo>
                  <a:pt x="1232222" y="462516"/>
                </a:lnTo>
                <a:lnTo>
                  <a:pt x="1233016" y="462814"/>
                </a:lnTo>
                <a:lnTo>
                  <a:pt x="1233810" y="463112"/>
                </a:lnTo>
                <a:lnTo>
                  <a:pt x="1234603" y="463410"/>
                </a:lnTo>
                <a:lnTo>
                  <a:pt x="1235397" y="463708"/>
                </a:lnTo>
                <a:lnTo>
                  <a:pt x="1236191" y="464006"/>
                </a:lnTo>
                <a:lnTo>
                  <a:pt x="1236985" y="464304"/>
                </a:lnTo>
                <a:lnTo>
                  <a:pt x="1237779" y="464602"/>
                </a:lnTo>
                <a:lnTo>
                  <a:pt x="1238573" y="464900"/>
                </a:lnTo>
                <a:lnTo>
                  <a:pt x="1239367" y="465198"/>
                </a:lnTo>
                <a:lnTo>
                  <a:pt x="1240161" y="465496"/>
                </a:lnTo>
                <a:lnTo>
                  <a:pt x="1240955" y="465794"/>
                </a:lnTo>
                <a:lnTo>
                  <a:pt x="1241749" y="466092"/>
                </a:lnTo>
                <a:lnTo>
                  <a:pt x="1242543" y="466390"/>
                </a:lnTo>
                <a:lnTo>
                  <a:pt x="1243337" y="466688"/>
                </a:lnTo>
                <a:lnTo>
                  <a:pt x="1244131" y="466986"/>
                </a:lnTo>
                <a:lnTo>
                  <a:pt x="1244925" y="467284"/>
                </a:lnTo>
                <a:lnTo>
                  <a:pt x="1245719" y="467582"/>
                </a:lnTo>
                <a:lnTo>
                  <a:pt x="1246513" y="467880"/>
                </a:lnTo>
                <a:lnTo>
                  <a:pt x="1247307" y="468178"/>
                </a:lnTo>
                <a:lnTo>
                  <a:pt x="1248101" y="468476"/>
                </a:lnTo>
                <a:lnTo>
                  <a:pt x="1248895" y="468774"/>
                </a:lnTo>
                <a:lnTo>
                  <a:pt x="1249689" y="469072"/>
                </a:lnTo>
                <a:lnTo>
                  <a:pt x="1250483" y="469370"/>
                </a:lnTo>
                <a:lnTo>
                  <a:pt x="1251277" y="469668"/>
                </a:lnTo>
                <a:lnTo>
                  <a:pt x="1252071" y="469966"/>
                </a:lnTo>
                <a:lnTo>
                  <a:pt x="1252865" y="470264"/>
                </a:lnTo>
                <a:lnTo>
                  <a:pt x="1253658" y="470563"/>
                </a:lnTo>
                <a:lnTo>
                  <a:pt x="1254452" y="470861"/>
                </a:lnTo>
                <a:lnTo>
                  <a:pt x="1255246" y="471159"/>
                </a:lnTo>
                <a:lnTo>
                  <a:pt x="1256040" y="471457"/>
                </a:lnTo>
                <a:lnTo>
                  <a:pt x="1256834" y="471755"/>
                </a:lnTo>
                <a:lnTo>
                  <a:pt x="1257628" y="472053"/>
                </a:lnTo>
                <a:lnTo>
                  <a:pt x="1258422" y="472351"/>
                </a:lnTo>
                <a:lnTo>
                  <a:pt x="1259216" y="472649"/>
                </a:lnTo>
                <a:lnTo>
                  <a:pt x="1260010" y="472947"/>
                </a:lnTo>
                <a:lnTo>
                  <a:pt x="1260804" y="473245"/>
                </a:lnTo>
                <a:lnTo>
                  <a:pt x="1261598" y="473543"/>
                </a:lnTo>
                <a:lnTo>
                  <a:pt x="1262392" y="473840"/>
                </a:lnTo>
                <a:lnTo>
                  <a:pt x="1263186" y="474139"/>
                </a:lnTo>
                <a:lnTo>
                  <a:pt x="1263980" y="474437"/>
                </a:lnTo>
                <a:lnTo>
                  <a:pt x="1264774" y="474735"/>
                </a:lnTo>
                <a:lnTo>
                  <a:pt x="1265568" y="475033"/>
                </a:lnTo>
                <a:lnTo>
                  <a:pt x="1266362" y="475331"/>
                </a:lnTo>
                <a:lnTo>
                  <a:pt x="1267156" y="475629"/>
                </a:lnTo>
                <a:lnTo>
                  <a:pt x="1267950" y="475927"/>
                </a:lnTo>
                <a:lnTo>
                  <a:pt x="1268744" y="476225"/>
                </a:lnTo>
                <a:lnTo>
                  <a:pt x="1269538" y="476523"/>
                </a:lnTo>
                <a:lnTo>
                  <a:pt x="1270332" y="476821"/>
                </a:lnTo>
                <a:lnTo>
                  <a:pt x="1271126" y="477119"/>
                </a:lnTo>
                <a:lnTo>
                  <a:pt x="1271919" y="477417"/>
                </a:lnTo>
                <a:lnTo>
                  <a:pt x="1272713" y="477715"/>
                </a:lnTo>
                <a:lnTo>
                  <a:pt x="1273508" y="478013"/>
                </a:lnTo>
                <a:lnTo>
                  <a:pt x="1274302" y="478311"/>
                </a:lnTo>
                <a:lnTo>
                  <a:pt x="1275095" y="478609"/>
                </a:lnTo>
                <a:lnTo>
                  <a:pt x="1275889" y="478907"/>
                </a:lnTo>
                <a:lnTo>
                  <a:pt x="1276683" y="479205"/>
                </a:lnTo>
                <a:lnTo>
                  <a:pt x="1277477" y="479503"/>
                </a:lnTo>
                <a:lnTo>
                  <a:pt x="1278271" y="479801"/>
                </a:lnTo>
                <a:lnTo>
                  <a:pt x="1279065" y="480099"/>
                </a:lnTo>
                <a:lnTo>
                  <a:pt x="1279859" y="480397"/>
                </a:lnTo>
                <a:lnTo>
                  <a:pt x="1280653" y="480695"/>
                </a:lnTo>
                <a:lnTo>
                  <a:pt x="1281447" y="480993"/>
                </a:lnTo>
                <a:lnTo>
                  <a:pt x="1282241" y="481291"/>
                </a:lnTo>
                <a:lnTo>
                  <a:pt x="1283035" y="481589"/>
                </a:lnTo>
                <a:lnTo>
                  <a:pt x="1283829" y="481887"/>
                </a:lnTo>
                <a:lnTo>
                  <a:pt x="1284623" y="482185"/>
                </a:lnTo>
                <a:lnTo>
                  <a:pt x="1285417" y="482483"/>
                </a:lnTo>
                <a:lnTo>
                  <a:pt x="1286211" y="482781"/>
                </a:lnTo>
                <a:lnTo>
                  <a:pt x="1287005" y="483079"/>
                </a:lnTo>
                <a:lnTo>
                  <a:pt x="1287799" y="483377"/>
                </a:lnTo>
                <a:lnTo>
                  <a:pt x="1288593" y="483675"/>
                </a:lnTo>
                <a:lnTo>
                  <a:pt x="1289387" y="483973"/>
                </a:lnTo>
                <a:lnTo>
                  <a:pt x="1290181" y="484271"/>
                </a:lnTo>
                <a:lnTo>
                  <a:pt x="1290975" y="484569"/>
                </a:lnTo>
                <a:lnTo>
                  <a:pt x="1291768" y="484867"/>
                </a:lnTo>
                <a:lnTo>
                  <a:pt x="1292562" y="485165"/>
                </a:lnTo>
                <a:lnTo>
                  <a:pt x="1293356" y="485463"/>
                </a:lnTo>
                <a:lnTo>
                  <a:pt x="1294150" y="485761"/>
                </a:lnTo>
                <a:lnTo>
                  <a:pt x="1294944" y="486059"/>
                </a:lnTo>
                <a:lnTo>
                  <a:pt x="1295738" y="486357"/>
                </a:lnTo>
                <a:lnTo>
                  <a:pt x="1296532" y="486655"/>
                </a:lnTo>
                <a:lnTo>
                  <a:pt x="1297326" y="486953"/>
                </a:lnTo>
                <a:lnTo>
                  <a:pt x="1298120" y="487251"/>
                </a:lnTo>
                <a:lnTo>
                  <a:pt x="1298914" y="487549"/>
                </a:lnTo>
                <a:lnTo>
                  <a:pt x="1299708" y="487847"/>
                </a:lnTo>
                <a:lnTo>
                  <a:pt x="1300502" y="488145"/>
                </a:lnTo>
                <a:lnTo>
                  <a:pt x="1301296" y="488443"/>
                </a:lnTo>
                <a:lnTo>
                  <a:pt x="1302090" y="488741"/>
                </a:lnTo>
                <a:lnTo>
                  <a:pt x="1302884" y="489039"/>
                </a:lnTo>
                <a:lnTo>
                  <a:pt x="1303678" y="489337"/>
                </a:lnTo>
                <a:lnTo>
                  <a:pt x="1304472" y="489635"/>
                </a:lnTo>
                <a:lnTo>
                  <a:pt x="1305266" y="489933"/>
                </a:lnTo>
                <a:lnTo>
                  <a:pt x="1306060" y="490231"/>
                </a:lnTo>
                <a:lnTo>
                  <a:pt x="1306854" y="490529"/>
                </a:lnTo>
                <a:lnTo>
                  <a:pt x="1307647" y="490827"/>
                </a:lnTo>
                <a:lnTo>
                  <a:pt x="1308442" y="491125"/>
                </a:lnTo>
                <a:lnTo>
                  <a:pt x="1309236" y="491423"/>
                </a:lnTo>
                <a:lnTo>
                  <a:pt x="1310030" y="491721"/>
                </a:lnTo>
                <a:lnTo>
                  <a:pt x="1310823" y="492019"/>
                </a:lnTo>
                <a:lnTo>
                  <a:pt x="1311617" y="492318"/>
                </a:lnTo>
                <a:lnTo>
                  <a:pt x="1312411" y="492616"/>
                </a:lnTo>
                <a:lnTo>
                  <a:pt x="1313205" y="492913"/>
                </a:lnTo>
                <a:lnTo>
                  <a:pt x="1313999" y="493211"/>
                </a:lnTo>
                <a:lnTo>
                  <a:pt x="1314793" y="493509"/>
                </a:lnTo>
                <a:lnTo>
                  <a:pt x="1315587" y="493808"/>
                </a:lnTo>
                <a:lnTo>
                  <a:pt x="1316381" y="494106"/>
                </a:lnTo>
                <a:lnTo>
                  <a:pt x="1317175" y="494403"/>
                </a:lnTo>
                <a:lnTo>
                  <a:pt x="1317969" y="494701"/>
                </a:lnTo>
                <a:lnTo>
                  <a:pt x="1318763" y="495000"/>
                </a:lnTo>
                <a:lnTo>
                  <a:pt x="1319557" y="495298"/>
                </a:lnTo>
                <a:lnTo>
                  <a:pt x="1320351" y="495596"/>
                </a:lnTo>
                <a:lnTo>
                  <a:pt x="1321145" y="495894"/>
                </a:lnTo>
                <a:lnTo>
                  <a:pt x="1321939" y="496192"/>
                </a:lnTo>
                <a:lnTo>
                  <a:pt x="1322733" y="496490"/>
                </a:lnTo>
                <a:lnTo>
                  <a:pt x="1323527" y="496788"/>
                </a:lnTo>
                <a:lnTo>
                  <a:pt x="1324321" y="497086"/>
                </a:lnTo>
                <a:lnTo>
                  <a:pt x="1325115" y="497384"/>
                </a:lnTo>
                <a:lnTo>
                  <a:pt x="1325909" y="497682"/>
                </a:lnTo>
                <a:lnTo>
                  <a:pt x="1326703" y="497980"/>
                </a:lnTo>
                <a:lnTo>
                  <a:pt x="1327497" y="498278"/>
                </a:lnTo>
                <a:lnTo>
                  <a:pt x="1328291" y="498576"/>
                </a:lnTo>
                <a:lnTo>
                  <a:pt x="1329084" y="498874"/>
                </a:lnTo>
                <a:lnTo>
                  <a:pt x="1329878" y="499172"/>
                </a:lnTo>
                <a:lnTo>
                  <a:pt x="1330672" y="499470"/>
                </a:lnTo>
                <a:lnTo>
                  <a:pt x="1331466" y="499768"/>
                </a:lnTo>
                <a:lnTo>
                  <a:pt x="1332260" y="500066"/>
                </a:lnTo>
                <a:lnTo>
                  <a:pt x="1333054" y="500364"/>
                </a:lnTo>
                <a:lnTo>
                  <a:pt x="1333848" y="500662"/>
                </a:lnTo>
                <a:lnTo>
                  <a:pt x="1334642" y="500960"/>
                </a:lnTo>
                <a:lnTo>
                  <a:pt x="1335436" y="501258"/>
                </a:lnTo>
                <a:lnTo>
                  <a:pt x="1336230" y="501556"/>
                </a:lnTo>
                <a:lnTo>
                  <a:pt x="1337024" y="501854"/>
                </a:lnTo>
                <a:lnTo>
                  <a:pt x="1337818" y="502152"/>
                </a:lnTo>
                <a:lnTo>
                  <a:pt x="1338612" y="502450"/>
                </a:lnTo>
                <a:lnTo>
                  <a:pt x="1339406" y="502748"/>
                </a:lnTo>
                <a:lnTo>
                  <a:pt x="1340200" y="503046"/>
                </a:lnTo>
                <a:lnTo>
                  <a:pt x="1340994" y="503344"/>
                </a:lnTo>
                <a:lnTo>
                  <a:pt x="1341788" y="503642"/>
                </a:lnTo>
                <a:lnTo>
                  <a:pt x="1342582" y="503940"/>
                </a:lnTo>
                <a:lnTo>
                  <a:pt x="1343376" y="504238"/>
                </a:lnTo>
                <a:lnTo>
                  <a:pt x="1344170" y="504536"/>
                </a:lnTo>
                <a:lnTo>
                  <a:pt x="1344964" y="504834"/>
                </a:lnTo>
                <a:lnTo>
                  <a:pt x="1345758" y="505132"/>
                </a:lnTo>
                <a:lnTo>
                  <a:pt x="1346552" y="505430"/>
                </a:lnTo>
                <a:lnTo>
                  <a:pt x="1347346" y="505728"/>
                </a:lnTo>
                <a:lnTo>
                  <a:pt x="1348139" y="506026"/>
                </a:lnTo>
                <a:lnTo>
                  <a:pt x="1348933" y="506324"/>
                </a:lnTo>
                <a:lnTo>
                  <a:pt x="1349727" y="506622"/>
                </a:lnTo>
                <a:lnTo>
                  <a:pt x="1350521" y="506920"/>
                </a:lnTo>
                <a:lnTo>
                  <a:pt x="1351315" y="507218"/>
                </a:lnTo>
                <a:lnTo>
                  <a:pt x="1352109" y="507516"/>
                </a:lnTo>
                <a:lnTo>
                  <a:pt x="1352903" y="507814"/>
                </a:lnTo>
                <a:lnTo>
                  <a:pt x="1353697" y="508112"/>
                </a:lnTo>
                <a:lnTo>
                  <a:pt x="1354491" y="508410"/>
                </a:lnTo>
                <a:lnTo>
                  <a:pt x="1355285" y="508708"/>
                </a:lnTo>
                <a:lnTo>
                  <a:pt x="1356079" y="509006"/>
                </a:lnTo>
                <a:lnTo>
                  <a:pt x="1356873" y="509304"/>
                </a:lnTo>
                <a:lnTo>
                  <a:pt x="1357667" y="509602"/>
                </a:lnTo>
                <a:lnTo>
                  <a:pt x="1358461" y="509900"/>
                </a:lnTo>
                <a:lnTo>
                  <a:pt x="1359255" y="510198"/>
                </a:lnTo>
                <a:lnTo>
                  <a:pt x="1360049" y="510496"/>
                </a:lnTo>
                <a:lnTo>
                  <a:pt x="1360843" y="510794"/>
                </a:lnTo>
                <a:lnTo>
                  <a:pt x="1361637" y="511092"/>
                </a:lnTo>
                <a:lnTo>
                  <a:pt x="1362431" y="511390"/>
                </a:lnTo>
                <a:lnTo>
                  <a:pt x="1363225" y="511688"/>
                </a:lnTo>
                <a:lnTo>
                  <a:pt x="1364019" y="511986"/>
                </a:lnTo>
                <a:lnTo>
                  <a:pt x="1364812" y="512284"/>
                </a:lnTo>
                <a:lnTo>
                  <a:pt x="1365606" y="512582"/>
                </a:lnTo>
                <a:lnTo>
                  <a:pt x="1366400" y="512880"/>
                </a:lnTo>
                <a:lnTo>
                  <a:pt x="1367194" y="513179"/>
                </a:lnTo>
                <a:lnTo>
                  <a:pt x="1367988" y="513476"/>
                </a:lnTo>
                <a:lnTo>
                  <a:pt x="1368782" y="513774"/>
                </a:lnTo>
                <a:lnTo>
                  <a:pt x="1369576" y="514072"/>
                </a:lnTo>
                <a:lnTo>
                  <a:pt x="1370370" y="514370"/>
                </a:lnTo>
                <a:lnTo>
                  <a:pt x="1371164" y="514668"/>
                </a:lnTo>
                <a:lnTo>
                  <a:pt x="1371958" y="514966"/>
                </a:lnTo>
                <a:lnTo>
                  <a:pt x="1372752" y="515264"/>
                </a:lnTo>
                <a:lnTo>
                  <a:pt x="1373546" y="515562"/>
                </a:lnTo>
                <a:lnTo>
                  <a:pt x="1374340" y="515860"/>
                </a:lnTo>
                <a:lnTo>
                  <a:pt x="1375134" y="516158"/>
                </a:lnTo>
                <a:lnTo>
                  <a:pt x="1375928" y="516457"/>
                </a:lnTo>
                <a:lnTo>
                  <a:pt x="1376722" y="516755"/>
                </a:lnTo>
                <a:lnTo>
                  <a:pt x="1377516" y="517053"/>
                </a:lnTo>
                <a:lnTo>
                  <a:pt x="1378310" y="517351"/>
                </a:lnTo>
                <a:lnTo>
                  <a:pt x="1379104" y="517649"/>
                </a:lnTo>
                <a:lnTo>
                  <a:pt x="1379898" y="517947"/>
                </a:lnTo>
                <a:lnTo>
                  <a:pt x="1380692" y="518245"/>
                </a:lnTo>
                <a:lnTo>
                  <a:pt x="1381486" y="518543"/>
                </a:lnTo>
                <a:lnTo>
                  <a:pt x="1382280" y="518841"/>
                </a:lnTo>
                <a:lnTo>
                  <a:pt x="1383074" y="519139"/>
                </a:lnTo>
                <a:lnTo>
                  <a:pt x="1383867" y="519437"/>
                </a:lnTo>
                <a:lnTo>
                  <a:pt x="1384662" y="519735"/>
                </a:lnTo>
                <a:lnTo>
                  <a:pt x="1385456" y="520033"/>
                </a:lnTo>
                <a:lnTo>
                  <a:pt x="1386249" y="520331"/>
                </a:lnTo>
                <a:lnTo>
                  <a:pt x="1387043" y="520629"/>
                </a:lnTo>
                <a:lnTo>
                  <a:pt x="1387837" y="520927"/>
                </a:lnTo>
                <a:lnTo>
                  <a:pt x="1388631" y="521225"/>
                </a:lnTo>
                <a:lnTo>
                  <a:pt x="1389425" y="521523"/>
                </a:lnTo>
                <a:lnTo>
                  <a:pt x="1390219" y="521821"/>
                </a:lnTo>
                <a:lnTo>
                  <a:pt x="1391013" y="522119"/>
                </a:lnTo>
                <a:lnTo>
                  <a:pt x="1391807" y="522417"/>
                </a:lnTo>
                <a:lnTo>
                  <a:pt x="1392601" y="522715"/>
                </a:lnTo>
                <a:lnTo>
                  <a:pt x="1393395" y="523013"/>
                </a:lnTo>
                <a:lnTo>
                  <a:pt x="1394189" y="523311"/>
                </a:lnTo>
                <a:lnTo>
                  <a:pt x="1394983" y="523609"/>
                </a:lnTo>
                <a:lnTo>
                  <a:pt x="1395777" y="523907"/>
                </a:lnTo>
                <a:lnTo>
                  <a:pt x="1396571" y="524205"/>
                </a:lnTo>
                <a:lnTo>
                  <a:pt x="1397365" y="524503"/>
                </a:lnTo>
                <a:lnTo>
                  <a:pt x="1398159" y="524801"/>
                </a:lnTo>
                <a:lnTo>
                  <a:pt x="1398953" y="525099"/>
                </a:lnTo>
                <a:lnTo>
                  <a:pt x="1399747" y="525397"/>
                </a:lnTo>
                <a:lnTo>
                  <a:pt x="1400541" y="525695"/>
                </a:lnTo>
                <a:lnTo>
                  <a:pt x="1401335" y="525993"/>
                </a:lnTo>
                <a:lnTo>
                  <a:pt x="1402129" y="526291"/>
                </a:lnTo>
                <a:lnTo>
                  <a:pt x="1402923" y="526589"/>
                </a:lnTo>
                <a:lnTo>
                  <a:pt x="1403716" y="526887"/>
                </a:lnTo>
                <a:lnTo>
                  <a:pt x="1404510" y="527185"/>
                </a:lnTo>
                <a:lnTo>
                  <a:pt x="1405304" y="527483"/>
                </a:lnTo>
                <a:lnTo>
                  <a:pt x="1406098" y="527781"/>
                </a:lnTo>
                <a:lnTo>
                  <a:pt x="1406892" y="528079"/>
                </a:lnTo>
                <a:lnTo>
                  <a:pt x="1407686" y="528377"/>
                </a:lnTo>
                <a:lnTo>
                  <a:pt x="1408480" y="528675"/>
                </a:lnTo>
                <a:lnTo>
                  <a:pt x="1409274" y="528973"/>
                </a:lnTo>
                <a:lnTo>
                  <a:pt x="1410068" y="529271"/>
                </a:lnTo>
                <a:lnTo>
                  <a:pt x="1410862" y="529569"/>
                </a:lnTo>
                <a:lnTo>
                  <a:pt x="1411656" y="529867"/>
                </a:lnTo>
                <a:lnTo>
                  <a:pt x="1412450" y="530165"/>
                </a:lnTo>
                <a:lnTo>
                  <a:pt x="1413244" y="530463"/>
                </a:lnTo>
                <a:lnTo>
                  <a:pt x="1414038" y="530761"/>
                </a:lnTo>
                <a:lnTo>
                  <a:pt x="1414832" y="531059"/>
                </a:lnTo>
                <a:lnTo>
                  <a:pt x="1415626" y="531357"/>
                </a:lnTo>
                <a:lnTo>
                  <a:pt x="1416420" y="531655"/>
                </a:lnTo>
                <a:lnTo>
                  <a:pt x="1417214" y="531953"/>
                </a:lnTo>
                <a:lnTo>
                  <a:pt x="1418008" y="532251"/>
                </a:lnTo>
                <a:lnTo>
                  <a:pt x="1418802" y="532549"/>
                </a:lnTo>
                <a:lnTo>
                  <a:pt x="1419596" y="532847"/>
                </a:lnTo>
                <a:lnTo>
                  <a:pt x="1420390" y="533145"/>
                </a:lnTo>
                <a:lnTo>
                  <a:pt x="1421184" y="533443"/>
                </a:lnTo>
                <a:lnTo>
                  <a:pt x="1421977" y="533741"/>
                </a:lnTo>
                <a:lnTo>
                  <a:pt x="1422771" y="534039"/>
                </a:lnTo>
                <a:lnTo>
                  <a:pt x="1423565" y="534337"/>
                </a:lnTo>
                <a:lnTo>
                  <a:pt x="1424359" y="534635"/>
                </a:lnTo>
                <a:lnTo>
                  <a:pt x="1425153" y="534933"/>
                </a:lnTo>
                <a:lnTo>
                  <a:pt x="1425947" y="535231"/>
                </a:lnTo>
                <a:lnTo>
                  <a:pt x="1426741" y="535529"/>
                </a:lnTo>
                <a:lnTo>
                  <a:pt x="1427535" y="535827"/>
                </a:lnTo>
                <a:lnTo>
                  <a:pt x="1428329" y="536125"/>
                </a:lnTo>
                <a:lnTo>
                  <a:pt x="1429123" y="536423"/>
                </a:lnTo>
                <a:lnTo>
                  <a:pt x="1429917" y="536721"/>
                </a:lnTo>
                <a:lnTo>
                  <a:pt x="1430711" y="537019"/>
                </a:lnTo>
                <a:lnTo>
                  <a:pt x="1431505" y="537317"/>
                </a:lnTo>
                <a:lnTo>
                  <a:pt x="1432299" y="537615"/>
                </a:lnTo>
                <a:lnTo>
                  <a:pt x="1433093" y="537914"/>
                </a:lnTo>
                <a:lnTo>
                  <a:pt x="1433887" y="538212"/>
                </a:lnTo>
                <a:lnTo>
                  <a:pt x="1434681" y="538510"/>
                </a:lnTo>
                <a:lnTo>
                  <a:pt x="1435475" y="538808"/>
                </a:lnTo>
                <a:lnTo>
                  <a:pt x="1436269" y="539106"/>
                </a:lnTo>
                <a:lnTo>
                  <a:pt x="1437063" y="539404"/>
                </a:lnTo>
                <a:lnTo>
                  <a:pt x="1437857" y="539702"/>
                </a:lnTo>
                <a:lnTo>
                  <a:pt x="1438651" y="540000"/>
                </a:lnTo>
                <a:lnTo>
                  <a:pt x="1439445" y="540298"/>
                </a:lnTo>
                <a:lnTo>
                  <a:pt x="1440238" y="540595"/>
                </a:lnTo>
                <a:lnTo>
                  <a:pt x="1441032" y="540894"/>
                </a:lnTo>
                <a:lnTo>
                  <a:pt x="1441826" y="541192"/>
                </a:lnTo>
                <a:lnTo>
                  <a:pt x="1442621" y="541490"/>
                </a:lnTo>
                <a:lnTo>
                  <a:pt x="1443414" y="541788"/>
                </a:lnTo>
                <a:lnTo>
                  <a:pt x="1444208" y="542086"/>
                </a:lnTo>
                <a:lnTo>
                  <a:pt x="1445002" y="542384"/>
                </a:lnTo>
                <a:lnTo>
                  <a:pt x="1445796" y="542682"/>
                </a:lnTo>
                <a:lnTo>
                  <a:pt x="1446590" y="542980"/>
                </a:lnTo>
                <a:lnTo>
                  <a:pt x="1447384" y="543278"/>
                </a:lnTo>
                <a:lnTo>
                  <a:pt x="1448178" y="543576"/>
                </a:lnTo>
                <a:lnTo>
                  <a:pt x="1448972" y="543874"/>
                </a:lnTo>
                <a:lnTo>
                  <a:pt x="1449766" y="544172"/>
                </a:lnTo>
                <a:lnTo>
                  <a:pt x="1450560" y="544470"/>
                </a:lnTo>
                <a:lnTo>
                  <a:pt x="1451354" y="544768"/>
                </a:lnTo>
                <a:lnTo>
                  <a:pt x="1452148" y="545066"/>
                </a:lnTo>
                <a:lnTo>
                  <a:pt x="1452942" y="545364"/>
                </a:lnTo>
                <a:lnTo>
                  <a:pt x="1453736" y="545662"/>
                </a:lnTo>
                <a:lnTo>
                  <a:pt x="1454530" y="545960"/>
                </a:lnTo>
                <a:lnTo>
                  <a:pt x="1455324" y="546258"/>
                </a:lnTo>
                <a:lnTo>
                  <a:pt x="1456118" y="546556"/>
                </a:lnTo>
                <a:lnTo>
                  <a:pt x="1456912" y="546854"/>
                </a:lnTo>
                <a:lnTo>
                  <a:pt x="1457706" y="547152"/>
                </a:lnTo>
                <a:lnTo>
                  <a:pt x="1458500" y="547450"/>
                </a:lnTo>
                <a:lnTo>
                  <a:pt x="1459293" y="547748"/>
                </a:lnTo>
                <a:lnTo>
                  <a:pt x="1460087" y="548046"/>
                </a:lnTo>
                <a:lnTo>
                  <a:pt x="1460881" y="548344"/>
                </a:lnTo>
                <a:lnTo>
                  <a:pt x="1461675" y="548642"/>
                </a:lnTo>
                <a:lnTo>
                  <a:pt x="1462469" y="548940"/>
                </a:lnTo>
                <a:lnTo>
                  <a:pt x="1463263" y="549238"/>
                </a:lnTo>
                <a:lnTo>
                  <a:pt x="1464057" y="549536"/>
                </a:lnTo>
                <a:lnTo>
                  <a:pt x="1464851" y="549834"/>
                </a:lnTo>
                <a:lnTo>
                  <a:pt x="1465645" y="550132"/>
                </a:lnTo>
                <a:lnTo>
                  <a:pt x="1466439" y="550430"/>
                </a:lnTo>
                <a:lnTo>
                  <a:pt x="1467233" y="550728"/>
                </a:lnTo>
                <a:lnTo>
                  <a:pt x="1468027" y="551026"/>
                </a:lnTo>
                <a:lnTo>
                  <a:pt x="1468821" y="551324"/>
                </a:lnTo>
                <a:lnTo>
                  <a:pt x="1469615" y="551622"/>
                </a:lnTo>
                <a:lnTo>
                  <a:pt x="1470409" y="551920"/>
                </a:lnTo>
                <a:lnTo>
                  <a:pt x="1471203" y="552218"/>
                </a:lnTo>
                <a:lnTo>
                  <a:pt x="1471997" y="552516"/>
                </a:lnTo>
                <a:lnTo>
                  <a:pt x="1472791" y="552814"/>
                </a:lnTo>
                <a:lnTo>
                  <a:pt x="1473585" y="553112"/>
                </a:lnTo>
                <a:lnTo>
                  <a:pt x="1474379" y="553410"/>
                </a:lnTo>
                <a:lnTo>
                  <a:pt x="1475173" y="553708"/>
                </a:lnTo>
                <a:lnTo>
                  <a:pt x="1475966" y="554006"/>
                </a:lnTo>
                <a:lnTo>
                  <a:pt x="1476760" y="554304"/>
                </a:lnTo>
                <a:lnTo>
                  <a:pt x="1477555" y="554602"/>
                </a:lnTo>
                <a:lnTo>
                  <a:pt x="1478349" y="554900"/>
                </a:lnTo>
                <a:lnTo>
                  <a:pt x="1479142" y="555198"/>
                </a:lnTo>
                <a:lnTo>
                  <a:pt x="1479936" y="555496"/>
                </a:lnTo>
                <a:lnTo>
                  <a:pt x="1480730" y="555794"/>
                </a:lnTo>
                <a:lnTo>
                  <a:pt x="1481524" y="556092"/>
                </a:lnTo>
                <a:lnTo>
                  <a:pt x="1482318" y="556390"/>
                </a:lnTo>
                <a:lnTo>
                  <a:pt x="1483112" y="556688"/>
                </a:lnTo>
                <a:lnTo>
                  <a:pt x="1483906" y="556986"/>
                </a:lnTo>
                <a:lnTo>
                  <a:pt x="1484700" y="557284"/>
                </a:lnTo>
                <a:lnTo>
                  <a:pt x="1485494" y="557582"/>
                </a:lnTo>
                <a:lnTo>
                  <a:pt x="1486288" y="557880"/>
                </a:lnTo>
                <a:lnTo>
                  <a:pt x="1487082" y="558178"/>
                </a:lnTo>
                <a:lnTo>
                  <a:pt x="1487876" y="558476"/>
                </a:lnTo>
                <a:lnTo>
                  <a:pt x="1488670" y="558774"/>
                </a:lnTo>
                <a:lnTo>
                  <a:pt x="1489464" y="559073"/>
                </a:lnTo>
                <a:lnTo>
                  <a:pt x="1490258" y="559371"/>
                </a:lnTo>
                <a:lnTo>
                  <a:pt x="1491052" y="559668"/>
                </a:lnTo>
                <a:lnTo>
                  <a:pt x="1491846" y="559966"/>
                </a:lnTo>
                <a:lnTo>
                  <a:pt x="1492640" y="560264"/>
                </a:lnTo>
                <a:lnTo>
                  <a:pt x="1493434" y="560563"/>
                </a:lnTo>
                <a:lnTo>
                  <a:pt x="1494228" y="560861"/>
                </a:lnTo>
                <a:lnTo>
                  <a:pt x="1495022" y="561158"/>
                </a:lnTo>
                <a:lnTo>
                  <a:pt x="1495816" y="561456"/>
                </a:lnTo>
                <a:lnTo>
                  <a:pt x="1496610" y="561755"/>
                </a:lnTo>
                <a:lnTo>
                  <a:pt x="1497403" y="562052"/>
                </a:lnTo>
                <a:lnTo>
                  <a:pt x="1498197" y="562351"/>
                </a:lnTo>
                <a:lnTo>
                  <a:pt x="1498991" y="562649"/>
                </a:lnTo>
                <a:lnTo>
                  <a:pt x="1499785" y="562947"/>
                </a:lnTo>
                <a:lnTo>
                  <a:pt x="1500579" y="563245"/>
                </a:lnTo>
                <a:lnTo>
                  <a:pt x="1501373" y="563543"/>
                </a:lnTo>
                <a:lnTo>
                  <a:pt x="1502167" y="563841"/>
                </a:lnTo>
                <a:lnTo>
                  <a:pt x="1502961" y="564139"/>
                </a:lnTo>
                <a:lnTo>
                  <a:pt x="1503755" y="564437"/>
                </a:lnTo>
                <a:lnTo>
                  <a:pt x="1504549" y="564735"/>
                </a:lnTo>
                <a:lnTo>
                  <a:pt x="1505343" y="565033"/>
                </a:lnTo>
                <a:lnTo>
                  <a:pt x="1506137" y="565331"/>
                </a:lnTo>
                <a:lnTo>
                  <a:pt x="1506931" y="565629"/>
                </a:lnTo>
                <a:lnTo>
                  <a:pt x="1507725" y="565927"/>
                </a:lnTo>
                <a:lnTo>
                  <a:pt x="1508519" y="566225"/>
                </a:lnTo>
                <a:lnTo>
                  <a:pt x="1509313" y="566523"/>
                </a:lnTo>
                <a:lnTo>
                  <a:pt x="1510107" y="566821"/>
                </a:lnTo>
                <a:lnTo>
                  <a:pt x="1510901" y="567119"/>
                </a:lnTo>
                <a:lnTo>
                  <a:pt x="1511695" y="567417"/>
                </a:lnTo>
                <a:lnTo>
                  <a:pt x="1512489" y="567715"/>
                </a:lnTo>
                <a:lnTo>
                  <a:pt x="1513283" y="568013"/>
                </a:lnTo>
                <a:lnTo>
                  <a:pt x="1514077" y="568311"/>
                </a:lnTo>
                <a:lnTo>
                  <a:pt x="1514871" y="568609"/>
                </a:lnTo>
                <a:lnTo>
                  <a:pt x="1515665" y="568907"/>
                </a:lnTo>
                <a:lnTo>
                  <a:pt x="1516458" y="569205"/>
                </a:lnTo>
                <a:lnTo>
                  <a:pt x="1517252" y="569503"/>
                </a:lnTo>
                <a:lnTo>
                  <a:pt x="1518046" y="569801"/>
                </a:lnTo>
                <a:lnTo>
                  <a:pt x="1518840" y="570099"/>
                </a:lnTo>
                <a:lnTo>
                  <a:pt x="1519634" y="570397"/>
                </a:lnTo>
                <a:lnTo>
                  <a:pt x="1520428" y="570695"/>
                </a:lnTo>
                <a:lnTo>
                  <a:pt x="1521222" y="570993"/>
                </a:lnTo>
                <a:lnTo>
                  <a:pt x="1522016" y="571291"/>
                </a:lnTo>
                <a:lnTo>
                  <a:pt x="1522810" y="571589"/>
                </a:lnTo>
                <a:lnTo>
                  <a:pt x="1523604" y="571887"/>
                </a:lnTo>
                <a:lnTo>
                  <a:pt x="1524398" y="572185"/>
                </a:lnTo>
                <a:lnTo>
                  <a:pt x="1525192" y="572483"/>
                </a:lnTo>
                <a:lnTo>
                  <a:pt x="1525986" y="572781"/>
                </a:lnTo>
                <a:lnTo>
                  <a:pt x="1526780" y="573079"/>
                </a:lnTo>
                <a:lnTo>
                  <a:pt x="1527574" y="573377"/>
                </a:lnTo>
                <a:lnTo>
                  <a:pt x="1528368" y="573675"/>
                </a:lnTo>
                <a:lnTo>
                  <a:pt x="1529162" y="573973"/>
                </a:lnTo>
                <a:lnTo>
                  <a:pt x="1529956" y="574271"/>
                </a:lnTo>
                <a:lnTo>
                  <a:pt x="1530750" y="574569"/>
                </a:lnTo>
                <a:lnTo>
                  <a:pt x="1531544" y="574867"/>
                </a:lnTo>
                <a:lnTo>
                  <a:pt x="1532338" y="575165"/>
                </a:lnTo>
                <a:lnTo>
                  <a:pt x="1533131" y="575463"/>
                </a:lnTo>
                <a:lnTo>
                  <a:pt x="1533925" y="575761"/>
                </a:lnTo>
                <a:lnTo>
                  <a:pt x="1534719" y="576059"/>
                </a:lnTo>
                <a:lnTo>
                  <a:pt x="1535513" y="576357"/>
                </a:lnTo>
                <a:lnTo>
                  <a:pt x="1536307" y="576655"/>
                </a:lnTo>
                <a:lnTo>
                  <a:pt x="1537101" y="576953"/>
                </a:lnTo>
                <a:lnTo>
                  <a:pt x="1537895" y="577251"/>
                </a:lnTo>
                <a:lnTo>
                  <a:pt x="1538689" y="577549"/>
                </a:lnTo>
                <a:lnTo>
                  <a:pt x="1539483" y="577847"/>
                </a:lnTo>
                <a:lnTo>
                  <a:pt x="1540277" y="578145"/>
                </a:lnTo>
                <a:lnTo>
                  <a:pt x="1541071" y="578443"/>
                </a:lnTo>
                <a:lnTo>
                  <a:pt x="1541865" y="578741"/>
                </a:lnTo>
                <a:lnTo>
                  <a:pt x="1542659" y="579039"/>
                </a:lnTo>
                <a:lnTo>
                  <a:pt x="1543453" y="579337"/>
                </a:lnTo>
                <a:lnTo>
                  <a:pt x="1544247" y="579635"/>
                </a:lnTo>
                <a:lnTo>
                  <a:pt x="1545041" y="579933"/>
                </a:lnTo>
                <a:lnTo>
                  <a:pt x="1545835" y="580231"/>
                </a:lnTo>
                <a:lnTo>
                  <a:pt x="1546629" y="580529"/>
                </a:lnTo>
                <a:lnTo>
                  <a:pt x="1547423" y="580827"/>
                </a:lnTo>
                <a:lnTo>
                  <a:pt x="1548217" y="581125"/>
                </a:lnTo>
                <a:lnTo>
                  <a:pt x="1549011" y="581423"/>
                </a:lnTo>
                <a:lnTo>
                  <a:pt x="1549805" y="581721"/>
                </a:lnTo>
                <a:lnTo>
                  <a:pt x="1550599" y="582019"/>
                </a:lnTo>
                <a:lnTo>
                  <a:pt x="1551393" y="582317"/>
                </a:lnTo>
                <a:lnTo>
                  <a:pt x="1552186" y="582615"/>
                </a:lnTo>
                <a:lnTo>
                  <a:pt x="1552980" y="582913"/>
                </a:lnTo>
                <a:lnTo>
                  <a:pt x="1553775" y="583211"/>
                </a:lnTo>
                <a:lnTo>
                  <a:pt x="1554568" y="583509"/>
                </a:lnTo>
                <a:lnTo>
                  <a:pt x="1555362" y="583808"/>
                </a:lnTo>
                <a:lnTo>
                  <a:pt x="1556156" y="584106"/>
                </a:lnTo>
                <a:lnTo>
                  <a:pt x="1556950" y="584404"/>
                </a:lnTo>
                <a:lnTo>
                  <a:pt x="1557744" y="584702"/>
                </a:lnTo>
                <a:lnTo>
                  <a:pt x="1558538" y="585000"/>
                </a:lnTo>
                <a:lnTo>
                  <a:pt x="1559332" y="585298"/>
                </a:lnTo>
                <a:lnTo>
                  <a:pt x="1560126" y="585596"/>
                </a:lnTo>
                <a:lnTo>
                  <a:pt x="1560920" y="585894"/>
                </a:lnTo>
                <a:lnTo>
                  <a:pt x="1561714" y="586192"/>
                </a:lnTo>
                <a:lnTo>
                  <a:pt x="1562508" y="586490"/>
                </a:lnTo>
                <a:lnTo>
                  <a:pt x="1563302" y="586788"/>
                </a:lnTo>
                <a:lnTo>
                  <a:pt x="1564096" y="587086"/>
                </a:lnTo>
                <a:lnTo>
                  <a:pt x="1564890" y="587384"/>
                </a:lnTo>
                <a:lnTo>
                  <a:pt x="1565684" y="587682"/>
                </a:lnTo>
                <a:lnTo>
                  <a:pt x="1566478" y="587980"/>
                </a:lnTo>
                <a:lnTo>
                  <a:pt x="1567272" y="588278"/>
                </a:lnTo>
                <a:lnTo>
                  <a:pt x="1568066" y="588576"/>
                </a:lnTo>
                <a:lnTo>
                  <a:pt x="1568860" y="588874"/>
                </a:lnTo>
                <a:lnTo>
                  <a:pt x="1569654" y="589172"/>
                </a:lnTo>
                <a:lnTo>
                  <a:pt x="1570447" y="589470"/>
                </a:lnTo>
                <a:lnTo>
                  <a:pt x="1571242" y="589768"/>
                </a:lnTo>
                <a:lnTo>
                  <a:pt x="1572036" y="590066"/>
                </a:lnTo>
                <a:lnTo>
                  <a:pt x="1572830" y="590364"/>
                </a:lnTo>
                <a:lnTo>
                  <a:pt x="1573623" y="590662"/>
                </a:lnTo>
                <a:lnTo>
                  <a:pt x="1574417" y="590960"/>
                </a:lnTo>
                <a:lnTo>
                  <a:pt x="1575211" y="591258"/>
                </a:lnTo>
                <a:lnTo>
                  <a:pt x="1576005" y="591556"/>
                </a:lnTo>
                <a:lnTo>
                  <a:pt x="1576799" y="591854"/>
                </a:lnTo>
                <a:lnTo>
                  <a:pt x="1577593" y="592152"/>
                </a:lnTo>
                <a:lnTo>
                  <a:pt x="1578387" y="592450"/>
                </a:lnTo>
                <a:lnTo>
                  <a:pt x="1579181" y="592748"/>
                </a:lnTo>
                <a:lnTo>
                  <a:pt x="1579975" y="593046"/>
                </a:lnTo>
                <a:lnTo>
                  <a:pt x="1580769" y="593344"/>
                </a:lnTo>
                <a:lnTo>
                  <a:pt x="1581563" y="593642"/>
                </a:lnTo>
                <a:lnTo>
                  <a:pt x="1582357" y="593940"/>
                </a:lnTo>
                <a:lnTo>
                  <a:pt x="1583151" y="594238"/>
                </a:lnTo>
                <a:lnTo>
                  <a:pt x="1583945" y="594536"/>
                </a:lnTo>
                <a:lnTo>
                  <a:pt x="1584739" y="594834"/>
                </a:lnTo>
                <a:lnTo>
                  <a:pt x="1585533" y="595132"/>
                </a:lnTo>
                <a:lnTo>
                  <a:pt x="1586327" y="595430"/>
                </a:lnTo>
                <a:lnTo>
                  <a:pt x="1587121" y="595728"/>
                </a:lnTo>
                <a:lnTo>
                  <a:pt x="1587915" y="596026"/>
                </a:lnTo>
                <a:lnTo>
                  <a:pt x="1588709" y="596324"/>
                </a:lnTo>
                <a:lnTo>
                  <a:pt x="1589503" y="596622"/>
                </a:lnTo>
                <a:lnTo>
                  <a:pt x="1590296" y="596920"/>
                </a:lnTo>
                <a:lnTo>
                  <a:pt x="1591090" y="597218"/>
                </a:lnTo>
                <a:lnTo>
                  <a:pt x="1591884" y="597516"/>
                </a:lnTo>
                <a:lnTo>
                  <a:pt x="1592678" y="597814"/>
                </a:lnTo>
                <a:lnTo>
                  <a:pt x="1593472" y="598112"/>
                </a:lnTo>
                <a:lnTo>
                  <a:pt x="1594266" y="598410"/>
                </a:lnTo>
                <a:lnTo>
                  <a:pt x="1595060" y="598708"/>
                </a:lnTo>
                <a:lnTo>
                  <a:pt x="1595854" y="599006"/>
                </a:lnTo>
                <a:lnTo>
                  <a:pt x="1596648" y="599304"/>
                </a:lnTo>
                <a:lnTo>
                  <a:pt x="1597442" y="599602"/>
                </a:lnTo>
                <a:lnTo>
                  <a:pt x="1598236" y="599900"/>
                </a:lnTo>
                <a:lnTo>
                  <a:pt x="1599030" y="600198"/>
                </a:lnTo>
                <a:lnTo>
                  <a:pt x="1599824" y="600496"/>
                </a:lnTo>
                <a:lnTo>
                  <a:pt x="1600618" y="600794"/>
                </a:lnTo>
                <a:lnTo>
                  <a:pt x="1601412" y="601092"/>
                </a:lnTo>
                <a:lnTo>
                  <a:pt x="1602206" y="601390"/>
                </a:lnTo>
                <a:lnTo>
                  <a:pt x="1603000" y="601688"/>
                </a:lnTo>
                <a:lnTo>
                  <a:pt x="1603794" y="601986"/>
                </a:lnTo>
                <a:lnTo>
                  <a:pt x="1604588" y="602284"/>
                </a:lnTo>
                <a:lnTo>
                  <a:pt x="1605382" y="602582"/>
                </a:lnTo>
                <a:lnTo>
                  <a:pt x="1606176" y="602880"/>
                </a:lnTo>
                <a:lnTo>
                  <a:pt x="1606970" y="603178"/>
                </a:lnTo>
                <a:lnTo>
                  <a:pt x="1607764" y="603476"/>
                </a:lnTo>
                <a:lnTo>
                  <a:pt x="1608558" y="603774"/>
                </a:lnTo>
                <a:lnTo>
                  <a:pt x="1609351" y="604072"/>
                </a:lnTo>
                <a:lnTo>
                  <a:pt x="1610145" y="604370"/>
                </a:lnTo>
                <a:lnTo>
                  <a:pt x="1610939" y="604668"/>
                </a:lnTo>
                <a:lnTo>
                  <a:pt x="1611733" y="604967"/>
                </a:lnTo>
                <a:lnTo>
                  <a:pt x="1612527" y="605265"/>
                </a:lnTo>
                <a:lnTo>
                  <a:pt x="1613321" y="605563"/>
                </a:lnTo>
                <a:lnTo>
                  <a:pt x="1614115" y="605861"/>
                </a:lnTo>
                <a:lnTo>
                  <a:pt x="1614909" y="606159"/>
                </a:lnTo>
                <a:lnTo>
                  <a:pt x="1615703" y="606457"/>
                </a:lnTo>
                <a:lnTo>
                  <a:pt x="1616497" y="606755"/>
                </a:lnTo>
                <a:lnTo>
                  <a:pt x="1617291" y="607053"/>
                </a:lnTo>
                <a:lnTo>
                  <a:pt x="1618085" y="607350"/>
                </a:lnTo>
                <a:lnTo>
                  <a:pt x="1618879" y="607649"/>
                </a:lnTo>
                <a:lnTo>
                  <a:pt x="1619673" y="607947"/>
                </a:lnTo>
                <a:lnTo>
                  <a:pt x="1620467" y="608245"/>
                </a:lnTo>
                <a:lnTo>
                  <a:pt x="1621261" y="608543"/>
                </a:lnTo>
                <a:lnTo>
                  <a:pt x="1622055" y="608841"/>
                </a:lnTo>
                <a:lnTo>
                  <a:pt x="1622849" y="609139"/>
                </a:lnTo>
                <a:lnTo>
                  <a:pt x="1623643" y="609437"/>
                </a:lnTo>
                <a:lnTo>
                  <a:pt x="1624437" y="609735"/>
                </a:lnTo>
                <a:lnTo>
                  <a:pt x="1625231" y="610033"/>
                </a:lnTo>
                <a:lnTo>
                  <a:pt x="1626025" y="610331"/>
                </a:lnTo>
                <a:lnTo>
                  <a:pt x="1626819" y="610629"/>
                </a:lnTo>
                <a:lnTo>
                  <a:pt x="1627612" y="610927"/>
                </a:lnTo>
                <a:lnTo>
                  <a:pt x="1628406" y="611225"/>
                </a:lnTo>
                <a:lnTo>
                  <a:pt x="1629200" y="611523"/>
                </a:lnTo>
                <a:lnTo>
                  <a:pt x="1629995" y="611821"/>
                </a:lnTo>
                <a:lnTo>
                  <a:pt x="1630788" y="612119"/>
                </a:lnTo>
                <a:lnTo>
                  <a:pt x="1631582" y="612417"/>
                </a:lnTo>
                <a:lnTo>
                  <a:pt x="1632376" y="612715"/>
                </a:lnTo>
                <a:lnTo>
                  <a:pt x="1633170" y="613013"/>
                </a:lnTo>
                <a:lnTo>
                  <a:pt x="1633964" y="613311"/>
                </a:lnTo>
                <a:lnTo>
                  <a:pt x="1634758" y="613609"/>
                </a:lnTo>
                <a:lnTo>
                  <a:pt x="1635552" y="613907"/>
                </a:lnTo>
                <a:lnTo>
                  <a:pt x="1636346" y="614205"/>
                </a:lnTo>
                <a:lnTo>
                  <a:pt x="1637140" y="614503"/>
                </a:lnTo>
                <a:lnTo>
                  <a:pt x="1637934" y="614801"/>
                </a:lnTo>
                <a:lnTo>
                  <a:pt x="1638728" y="615099"/>
                </a:lnTo>
                <a:lnTo>
                  <a:pt x="1639522" y="615397"/>
                </a:lnTo>
                <a:lnTo>
                  <a:pt x="1640316" y="615695"/>
                </a:lnTo>
                <a:lnTo>
                  <a:pt x="1641110" y="615993"/>
                </a:lnTo>
                <a:lnTo>
                  <a:pt x="1641904" y="616291"/>
                </a:lnTo>
                <a:lnTo>
                  <a:pt x="1642698" y="616589"/>
                </a:lnTo>
                <a:lnTo>
                  <a:pt x="1643492" y="616887"/>
                </a:lnTo>
                <a:lnTo>
                  <a:pt x="1644286" y="617185"/>
                </a:lnTo>
                <a:lnTo>
                  <a:pt x="1645080" y="617483"/>
                </a:lnTo>
                <a:lnTo>
                  <a:pt x="1645874" y="617781"/>
                </a:lnTo>
                <a:lnTo>
                  <a:pt x="1646667" y="618079"/>
                </a:lnTo>
                <a:lnTo>
                  <a:pt x="1647461" y="618377"/>
                </a:lnTo>
                <a:lnTo>
                  <a:pt x="1648255" y="618675"/>
                </a:lnTo>
                <a:lnTo>
                  <a:pt x="1649049" y="618973"/>
                </a:lnTo>
                <a:lnTo>
                  <a:pt x="1649843" y="619271"/>
                </a:lnTo>
                <a:lnTo>
                  <a:pt x="1650637" y="619569"/>
                </a:lnTo>
                <a:lnTo>
                  <a:pt x="1651431" y="619867"/>
                </a:lnTo>
                <a:lnTo>
                  <a:pt x="1652225" y="620165"/>
                </a:lnTo>
                <a:lnTo>
                  <a:pt x="1653019" y="620463"/>
                </a:lnTo>
                <a:lnTo>
                  <a:pt x="1653813" y="620761"/>
                </a:lnTo>
                <a:lnTo>
                  <a:pt x="1654607" y="621059"/>
                </a:lnTo>
                <a:lnTo>
                  <a:pt x="1655401" y="621357"/>
                </a:lnTo>
                <a:lnTo>
                  <a:pt x="1656195" y="621655"/>
                </a:lnTo>
                <a:lnTo>
                  <a:pt x="1656989" y="621953"/>
                </a:lnTo>
                <a:lnTo>
                  <a:pt x="1657783" y="622251"/>
                </a:lnTo>
                <a:lnTo>
                  <a:pt x="1658577" y="622549"/>
                </a:lnTo>
                <a:lnTo>
                  <a:pt x="1659371" y="622847"/>
                </a:lnTo>
                <a:lnTo>
                  <a:pt x="1660165" y="623145"/>
                </a:lnTo>
                <a:lnTo>
                  <a:pt x="1660959" y="623443"/>
                </a:lnTo>
                <a:lnTo>
                  <a:pt x="1661753" y="623741"/>
                </a:lnTo>
                <a:lnTo>
                  <a:pt x="1662547" y="624039"/>
                </a:lnTo>
                <a:lnTo>
                  <a:pt x="1663340" y="624337"/>
                </a:lnTo>
                <a:lnTo>
                  <a:pt x="1664134" y="624635"/>
                </a:lnTo>
                <a:lnTo>
                  <a:pt x="1664929" y="624933"/>
                </a:lnTo>
                <a:lnTo>
                  <a:pt x="1665723" y="625231"/>
                </a:lnTo>
                <a:lnTo>
                  <a:pt x="1666516" y="625529"/>
                </a:lnTo>
                <a:lnTo>
                  <a:pt x="1667310" y="625827"/>
                </a:lnTo>
                <a:lnTo>
                  <a:pt x="1668104" y="626125"/>
                </a:lnTo>
                <a:lnTo>
                  <a:pt x="1668898" y="626423"/>
                </a:lnTo>
                <a:lnTo>
                  <a:pt x="1669692" y="626721"/>
                </a:lnTo>
                <a:lnTo>
                  <a:pt x="1670486" y="627020"/>
                </a:lnTo>
                <a:lnTo>
                  <a:pt x="1671280" y="627318"/>
                </a:lnTo>
                <a:lnTo>
                  <a:pt x="1672074" y="627616"/>
                </a:lnTo>
                <a:lnTo>
                  <a:pt x="1672868" y="627913"/>
                </a:lnTo>
                <a:lnTo>
                  <a:pt x="1673662" y="628211"/>
                </a:lnTo>
                <a:lnTo>
                  <a:pt x="1674456" y="628510"/>
                </a:lnTo>
                <a:lnTo>
                  <a:pt x="1675250" y="628807"/>
                </a:lnTo>
                <a:lnTo>
                  <a:pt x="1676044" y="629105"/>
                </a:lnTo>
                <a:lnTo>
                  <a:pt x="1676838" y="629403"/>
                </a:lnTo>
                <a:lnTo>
                  <a:pt x="1677632" y="629702"/>
                </a:lnTo>
                <a:lnTo>
                  <a:pt x="1678426" y="629999"/>
                </a:lnTo>
                <a:lnTo>
                  <a:pt x="1679220" y="630297"/>
                </a:lnTo>
                <a:lnTo>
                  <a:pt x="1680014" y="630596"/>
                </a:lnTo>
                <a:lnTo>
                  <a:pt x="1680808" y="630894"/>
                </a:lnTo>
                <a:lnTo>
                  <a:pt x="1681602" y="631192"/>
                </a:lnTo>
                <a:lnTo>
                  <a:pt x="1682396" y="631489"/>
                </a:lnTo>
                <a:lnTo>
                  <a:pt x="1683190" y="631787"/>
                </a:lnTo>
                <a:lnTo>
                  <a:pt x="1683984" y="632086"/>
                </a:lnTo>
                <a:lnTo>
                  <a:pt x="1684777" y="632384"/>
                </a:lnTo>
                <a:lnTo>
                  <a:pt x="1685571" y="632682"/>
                </a:lnTo>
                <a:lnTo>
                  <a:pt x="1686365" y="632979"/>
                </a:lnTo>
                <a:lnTo>
                  <a:pt x="1687159" y="633277"/>
                </a:lnTo>
                <a:lnTo>
                  <a:pt x="1687953" y="633576"/>
                </a:lnTo>
                <a:lnTo>
                  <a:pt x="1688747" y="633874"/>
                </a:lnTo>
                <a:lnTo>
                  <a:pt x="1689541" y="634173"/>
                </a:lnTo>
                <a:lnTo>
                  <a:pt x="1690335" y="634469"/>
                </a:lnTo>
                <a:lnTo>
                  <a:pt x="1691129" y="634767"/>
                </a:lnTo>
                <a:lnTo>
                  <a:pt x="1691923" y="635066"/>
                </a:lnTo>
                <a:lnTo>
                  <a:pt x="1692717" y="635364"/>
                </a:lnTo>
                <a:lnTo>
                  <a:pt x="1693511" y="635663"/>
                </a:lnTo>
                <a:lnTo>
                  <a:pt x="1694305" y="635959"/>
                </a:lnTo>
                <a:lnTo>
                  <a:pt x="1695099" y="636257"/>
                </a:lnTo>
                <a:lnTo>
                  <a:pt x="1695893" y="636556"/>
                </a:lnTo>
                <a:lnTo>
                  <a:pt x="1696687" y="636854"/>
                </a:lnTo>
                <a:lnTo>
                  <a:pt x="1697481" y="637153"/>
                </a:lnTo>
                <a:lnTo>
                  <a:pt x="1698275" y="637449"/>
                </a:lnTo>
                <a:lnTo>
                  <a:pt x="1699069" y="637748"/>
                </a:lnTo>
                <a:lnTo>
                  <a:pt x="1699863" y="638046"/>
                </a:lnTo>
                <a:lnTo>
                  <a:pt x="1700657" y="638344"/>
                </a:lnTo>
                <a:lnTo>
                  <a:pt x="1701451" y="638643"/>
                </a:lnTo>
                <a:lnTo>
                  <a:pt x="1702245" y="638939"/>
                </a:lnTo>
                <a:lnTo>
                  <a:pt x="1703039" y="639238"/>
                </a:lnTo>
                <a:lnTo>
                  <a:pt x="1703832" y="639536"/>
                </a:lnTo>
                <a:lnTo>
                  <a:pt x="1704626" y="639834"/>
                </a:lnTo>
                <a:lnTo>
                  <a:pt x="1705420" y="640133"/>
                </a:lnTo>
                <a:lnTo>
                  <a:pt x="1706214" y="640429"/>
                </a:lnTo>
                <a:lnTo>
                  <a:pt x="1707008" y="640728"/>
                </a:lnTo>
                <a:lnTo>
                  <a:pt x="1707802" y="641026"/>
                </a:lnTo>
                <a:lnTo>
                  <a:pt x="1708596" y="641325"/>
                </a:lnTo>
                <a:lnTo>
                  <a:pt x="1709390" y="641623"/>
                </a:lnTo>
                <a:lnTo>
                  <a:pt x="1710184" y="641919"/>
                </a:lnTo>
                <a:lnTo>
                  <a:pt x="1710978" y="642218"/>
                </a:lnTo>
                <a:lnTo>
                  <a:pt x="1711772" y="642516"/>
                </a:lnTo>
                <a:lnTo>
                  <a:pt x="1712566" y="642815"/>
                </a:lnTo>
                <a:lnTo>
                  <a:pt x="1713360" y="643113"/>
                </a:lnTo>
                <a:lnTo>
                  <a:pt x="1714154" y="643410"/>
                </a:lnTo>
                <a:lnTo>
                  <a:pt x="1714948" y="643708"/>
                </a:lnTo>
                <a:lnTo>
                  <a:pt x="1715742" y="644006"/>
                </a:lnTo>
                <a:lnTo>
                  <a:pt x="1716536" y="644305"/>
                </a:lnTo>
                <a:lnTo>
                  <a:pt x="1717330" y="644603"/>
                </a:lnTo>
                <a:lnTo>
                  <a:pt x="1718124" y="644900"/>
                </a:lnTo>
                <a:lnTo>
                  <a:pt x="1718918" y="645198"/>
                </a:lnTo>
                <a:lnTo>
                  <a:pt x="1719712" y="645496"/>
                </a:lnTo>
                <a:lnTo>
                  <a:pt x="1720505" y="645795"/>
                </a:lnTo>
                <a:lnTo>
                  <a:pt x="1721299" y="646093"/>
                </a:lnTo>
                <a:lnTo>
                  <a:pt x="1722093" y="646390"/>
                </a:lnTo>
                <a:lnTo>
                  <a:pt x="1722887" y="646688"/>
                </a:lnTo>
                <a:lnTo>
                  <a:pt x="1723681" y="646986"/>
                </a:lnTo>
                <a:lnTo>
                  <a:pt x="1724475" y="647285"/>
                </a:lnTo>
                <a:lnTo>
                  <a:pt x="1725269" y="647583"/>
                </a:lnTo>
                <a:lnTo>
                  <a:pt x="1726063" y="647880"/>
                </a:lnTo>
                <a:lnTo>
                  <a:pt x="1726857" y="648178"/>
                </a:lnTo>
                <a:lnTo>
                  <a:pt x="1727651" y="648477"/>
                </a:lnTo>
                <a:lnTo>
                  <a:pt x="1728445" y="648775"/>
                </a:lnTo>
                <a:lnTo>
                  <a:pt x="1729239" y="649073"/>
                </a:lnTo>
                <a:lnTo>
                  <a:pt x="1730033" y="649370"/>
                </a:lnTo>
                <a:lnTo>
                  <a:pt x="1730827" y="649668"/>
                </a:lnTo>
                <a:lnTo>
                  <a:pt x="1731621" y="649967"/>
                </a:lnTo>
                <a:lnTo>
                  <a:pt x="1732415" y="650265"/>
                </a:lnTo>
                <a:lnTo>
                  <a:pt x="1733209" y="650562"/>
                </a:lnTo>
                <a:lnTo>
                  <a:pt x="1734003" y="650860"/>
                </a:lnTo>
                <a:lnTo>
                  <a:pt x="1734797" y="651158"/>
                </a:lnTo>
                <a:lnTo>
                  <a:pt x="1735591" y="651457"/>
                </a:lnTo>
                <a:lnTo>
                  <a:pt x="1736385" y="651755"/>
                </a:lnTo>
                <a:lnTo>
                  <a:pt x="1737179" y="652054"/>
                </a:lnTo>
                <a:lnTo>
                  <a:pt x="1737973" y="652350"/>
                </a:lnTo>
                <a:lnTo>
                  <a:pt x="1738767" y="652648"/>
                </a:lnTo>
                <a:lnTo>
                  <a:pt x="1739560" y="652947"/>
                </a:lnTo>
                <a:lnTo>
                  <a:pt x="1740355" y="653245"/>
                </a:lnTo>
                <a:lnTo>
                  <a:pt x="1741149" y="653544"/>
                </a:lnTo>
                <a:lnTo>
                  <a:pt x="1741942" y="653840"/>
                </a:lnTo>
                <a:lnTo>
                  <a:pt x="1742736" y="654138"/>
                </a:lnTo>
                <a:lnTo>
                  <a:pt x="1743530" y="654437"/>
                </a:lnTo>
                <a:lnTo>
                  <a:pt x="1744324" y="654735"/>
                </a:lnTo>
                <a:lnTo>
                  <a:pt x="1745118" y="655032"/>
                </a:lnTo>
                <a:lnTo>
                  <a:pt x="1745912" y="655330"/>
                </a:lnTo>
                <a:lnTo>
                  <a:pt x="1746706" y="655629"/>
                </a:lnTo>
                <a:lnTo>
                  <a:pt x="1747500" y="655927"/>
                </a:lnTo>
                <a:lnTo>
                  <a:pt x="1748294" y="656225"/>
                </a:lnTo>
                <a:lnTo>
                  <a:pt x="1749088" y="656522"/>
                </a:lnTo>
                <a:lnTo>
                  <a:pt x="1749882" y="656820"/>
                </a:lnTo>
                <a:lnTo>
                  <a:pt x="1750676" y="657119"/>
                </a:lnTo>
                <a:lnTo>
                  <a:pt x="1751470" y="657417"/>
                </a:lnTo>
                <a:lnTo>
                  <a:pt x="1752264" y="657715"/>
                </a:lnTo>
                <a:lnTo>
                  <a:pt x="1753058" y="658012"/>
                </a:lnTo>
                <a:lnTo>
                  <a:pt x="1753852" y="658310"/>
                </a:lnTo>
                <a:lnTo>
                  <a:pt x="1754646" y="658609"/>
                </a:lnTo>
                <a:lnTo>
                  <a:pt x="1755440" y="658907"/>
                </a:lnTo>
                <a:lnTo>
                  <a:pt x="1756234" y="659206"/>
                </a:lnTo>
                <a:lnTo>
                  <a:pt x="1757028" y="659502"/>
                </a:lnTo>
                <a:lnTo>
                  <a:pt x="1757822" y="659800"/>
                </a:lnTo>
                <a:lnTo>
                  <a:pt x="1758616" y="660099"/>
                </a:lnTo>
                <a:lnTo>
                  <a:pt x="1759410" y="660397"/>
                </a:lnTo>
                <a:lnTo>
                  <a:pt x="1760203" y="660696"/>
                </a:lnTo>
                <a:lnTo>
                  <a:pt x="1760997" y="660992"/>
                </a:lnTo>
                <a:lnTo>
                  <a:pt x="1761791" y="661291"/>
                </a:lnTo>
                <a:lnTo>
                  <a:pt x="1762585" y="661589"/>
                </a:lnTo>
                <a:lnTo>
                  <a:pt x="1763379" y="661887"/>
                </a:lnTo>
                <a:lnTo>
                  <a:pt x="1764173" y="662186"/>
                </a:lnTo>
                <a:lnTo>
                  <a:pt x="1764967" y="662482"/>
                </a:lnTo>
                <a:lnTo>
                  <a:pt x="1765761" y="662781"/>
                </a:lnTo>
                <a:lnTo>
                  <a:pt x="1766555" y="663079"/>
                </a:lnTo>
                <a:lnTo>
                  <a:pt x="1767349" y="663377"/>
                </a:lnTo>
                <a:lnTo>
                  <a:pt x="1768143" y="663676"/>
                </a:lnTo>
                <a:lnTo>
                  <a:pt x="1768937" y="663972"/>
                </a:lnTo>
                <a:lnTo>
                  <a:pt x="1769731" y="664271"/>
                </a:lnTo>
                <a:lnTo>
                  <a:pt x="1770525" y="664569"/>
                </a:lnTo>
                <a:lnTo>
                  <a:pt x="1771319" y="664867"/>
                </a:lnTo>
                <a:lnTo>
                  <a:pt x="1772113" y="665166"/>
                </a:lnTo>
                <a:lnTo>
                  <a:pt x="1772907" y="665462"/>
                </a:lnTo>
                <a:lnTo>
                  <a:pt x="1773701" y="665761"/>
                </a:lnTo>
                <a:lnTo>
                  <a:pt x="1774495" y="666059"/>
                </a:lnTo>
                <a:lnTo>
                  <a:pt x="1775289" y="666358"/>
                </a:lnTo>
                <a:lnTo>
                  <a:pt x="1776083" y="666656"/>
                </a:lnTo>
                <a:lnTo>
                  <a:pt x="1776877" y="666952"/>
                </a:lnTo>
                <a:lnTo>
                  <a:pt x="1777670" y="667251"/>
                </a:lnTo>
                <a:lnTo>
                  <a:pt x="1778464" y="667549"/>
                </a:lnTo>
                <a:lnTo>
                  <a:pt x="1779258" y="667848"/>
                </a:lnTo>
                <a:lnTo>
                  <a:pt x="1780052" y="668146"/>
                </a:lnTo>
                <a:lnTo>
                  <a:pt x="1780846" y="668443"/>
                </a:lnTo>
                <a:lnTo>
                  <a:pt x="1781640" y="668741"/>
                </a:lnTo>
                <a:lnTo>
                  <a:pt x="1782434" y="669039"/>
                </a:lnTo>
                <a:lnTo>
                  <a:pt x="1783228" y="669338"/>
                </a:lnTo>
                <a:lnTo>
                  <a:pt x="1784022" y="669636"/>
                </a:lnTo>
                <a:lnTo>
                  <a:pt x="1784816" y="669933"/>
                </a:lnTo>
                <a:lnTo>
                  <a:pt x="1785610" y="670231"/>
                </a:lnTo>
                <a:lnTo>
                  <a:pt x="1786404" y="670529"/>
                </a:lnTo>
                <a:lnTo>
                  <a:pt x="1787198" y="670828"/>
                </a:lnTo>
                <a:lnTo>
                  <a:pt x="1787992" y="671126"/>
                </a:lnTo>
                <a:lnTo>
                  <a:pt x="1788786" y="671423"/>
                </a:lnTo>
                <a:lnTo>
                  <a:pt x="1789580" y="671721"/>
                </a:lnTo>
                <a:lnTo>
                  <a:pt x="1790374" y="672019"/>
                </a:lnTo>
                <a:lnTo>
                  <a:pt x="1791168" y="672318"/>
                </a:lnTo>
                <a:lnTo>
                  <a:pt x="1791962" y="672616"/>
                </a:lnTo>
                <a:lnTo>
                  <a:pt x="1792756" y="672913"/>
                </a:lnTo>
                <a:lnTo>
                  <a:pt x="1793550" y="673211"/>
                </a:lnTo>
                <a:lnTo>
                  <a:pt x="1794344" y="673510"/>
                </a:lnTo>
                <a:lnTo>
                  <a:pt x="1795138" y="673808"/>
                </a:lnTo>
                <a:lnTo>
                  <a:pt x="1795931" y="674106"/>
                </a:lnTo>
                <a:lnTo>
                  <a:pt x="1796725" y="674403"/>
                </a:lnTo>
                <a:lnTo>
                  <a:pt x="1797519" y="674701"/>
                </a:lnTo>
                <a:lnTo>
                  <a:pt x="1798313" y="675000"/>
                </a:lnTo>
                <a:lnTo>
                  <a:pt x="1799107" y="675298"/>
                </a:lnTo>
                <a:lnTo>
                  <a:pt x="1799901" y="675596"/>
                </a:lnTo>
                <a:lnTo>
                  <a:pt x="1800695" y="675893"/>
                </a:lnTo>
                <a:lnTo>
                  <a:pt x="1801489" y="676191"/>
                </a:lnTo>
                <a:lnTo>
                  <a:pt x="1802283" y="676490"/>
                </a:lnTo>
                <a:lnTo>
                  <a:pt x="1803077" y="676788"/>
                </a:lnTo>
                <a:lnTo>
                  <a:pt x="1803871" y="677087"/>
                </a:lnTo>
                <a:lnTo>
                  <a:pt x="1804665" y="677383"/>
                </a:lnTo>
                <a:lnTo>
                  <a:pt x="1805459" y="677681"/>
                </a:lnTo>
                <a:lnTo>
                  <a:pt x="1806253" y="677980"/>
                </a:lnTo>
                <a:lnTo>
                  <a:pt x="1807047" y="678278"/>
                </a:lnTo>
                <a:lnTo>
                  <a:pt x="1807841" y="678575"/>
                </a:lnTo>
                <a:lnTo>
                  <a:pt x="1808635" y="678873"/>
                </a:lnTo>
                <a:lnTo>
                  <a:pt x="1809429" y="679172"/>
                </a:lnTo>
                <a:lnTo>
                  <a:pt x="1810223" y="679470"/>
                </a:lnTo>
                <a:lnTo>
                  <a:pt x="1811017" y="679768"/>
                </a:lnTo>
                <a:lnTo>
                  <a:pt x="1811811" y="680067"/>
                </a:lnTo>
                <a:lnTo>
                  <a:pt x="1812605" y="680363"/>
                </a:lnTo>
                <a:lnTo>
                  <a:pt x="1813399" y="680662"/>
                </a:lnTo>
                <a:lnTo>
                  <a:pt x="1814193" y="680960"/>
                </a:lnTo>
                <a:lnTo>
                  <a:pt x="1814986" y="681258"/>
                </a:lnTo>
                <a:lnTo>
                  <a:pt x="1815780" y="681557"/>
                </a:lnTo>
                <a:lnTo>
                  <a:pt x="1816574" y="681853"/>
                </a:lnTo>
                <a:lnTo>
                  <a:pt x="1817368" y="682152"/>
                </a:lnTo>
                <a:lnTo>
                  <a:pt x="1818162" y="682450"/>
                </a:lnTo>
                <a:lnTo>
                  <a:pt x="1818956" y="682748"/>
                </a:lnTo>
                <a:lnTo>
                  <a:pt x="1819750" y="683047"/>
                </a:lnTo>
                <a:lnTo>
                  <a:pt x="1820544" y="683343"/>
                </a:lnTo>
                <a:lnTo>
                  <a:pt x="1821338" y="683642"/>
                </a:lnTo>
                <a:lnTo>
                  <a:pt x="1822132" y="683940"/>
                </a:lnTo>
                <a:lnTo>
                  <a:pt x="1822926" y="684239"/>
                </a:lnTo>
                <a:lnTo>
                  <a:pt x="1823720" y="684537"/>
                </a:lnTo>
                <a:lnTo>
                  <a:pt x="1824514" y="684833"/>
                </a:lnTo>
                <a:lnTo>
                  <a:pt x="1825308" y="685132"/>
                </a:lnTo>
                <a:lnTo>
                  <a:pt x="1826102" y="685430"/>
                </a:lnTo>
                <a:lnTo>
                  <a:pt x="1826896" y="685729"/>
                </a:lnTo>
                <a:lnTo>
                  <a:pt x="1827690" y="686025"/>
                </a:lnTo>
                <a:lnTo>
                  <a:pt x="1828484" y="686324"/>
                </a:lnTo>
                <a:lnTo>
                  <a:pt x="1829278" y="686622"/>
                </a:lnTo>
                <a:lnTo>
                  <a:pt x="1830072" y="686920"/>
                </a:lnTo>
                <a:lnTo>
                  <a:pt x="1830866" y="687219"/>
                </a:lnTo>
                <a:lnTo>
                  <a:pt x="1831660" y="687517"/>
                </a:lnTo>
                <a:lnTo>
                  <a:pt x="1832453" y="687814"/>
                </a:lnTo>
                <a:lnTo>
                  <a:pt x="1833247" y="688112"/>
                </a:lnTo>
                <a:lnTo>
                  <a:pt x="1834042" y="688410"/>
                </a:lnTo>
                <a:lnTo>
                  <a:pt x="1834835" y="688709"/>
                </a:lnTo>
                <a:lnTo>
                  <a:pt x="1835629" y="689005"/>
                </a:lnTo>
                <a:lnTo>
                  <a:pt x="1836423" y="689304"/>
                </a:lnTo>
                <a:lnTo>
                  <a:pt x="1837217" y="689602"/>
                </a:lnTo>
                <a:lnTo>
                  <a:pt x="1838011" y="689900"/>
                </a:lnTo>
                <a:lnTo>
                  <a:pt x="1838805" y="690199"/>
                </a:lnTo>
                <a:lnTo>
                  <a:pt x="1839599" y="690495"/>
                </a:lnTo>
                <a:lnTo>
                  <a:pt x="1840393" y="690794"/>
                </a:lnTo>
                <a:lnTo>
                  <a:pt x="1841187" y="691092"/>
                </a:lnTo>
                <a:lnTo>
                  <a:pt x="1841981" y="691391"/>
                </a:lnTo>
                <a:lnTo>
                  <a:pt x="1842775" y="691689"/>
                </a:lnTo>
                <a:lnTo>
                  <a:pt x="1843569" y="691985"/>
                </a:lnTo>
                <a:lnTo>
                  <a:pt x="1844363" y="692284"/>
                </a:lnTo>
                <a:lnTo>
                  <a:pt x="1845157" y="692582"/>
                </a:lnTo>
                <a:lnTo>
                  <a:pt x="1845951" y="692881"/>
                </a:lnTo>
                <a:lnTo>
                  <a:pt x="1846745" y="693179"/>
                </a:lnTo>
                <a:lnTo>
                  <a:pt x="1847539" y="693476"/>
                </a:lnTo>
                <a:lnTo>
                  <a:pt x="1848333" y="693774"/>
                </a:lnTo>
                <a:lnTo>
                  <a:pt x="1849127" y="694072"/>
                </a:lnTo>
                <a:lnTo>
                  <a:pt x="1849921" y="694371"/>
                </a:lnTo>
                <a:lnTo>
                  <a:pt x="1850714" y="694669"/>
                </a:lnTo>
                <a:lnTo>
                  <a:pt x="1851509" y="694966"/>
                </a:lnTo>
                <a:lnTo>
                  <a:pt x="1852303" y="695264"/>
                </a:lnTo>
                <a:lnTo>
                  <a:pt x="1853097" y="695562"/>
                </a:lnTo>
                <a:lnTo>
                  <a:pt x="1853891" y="695861"/>
                </a:lnTo>
                <a:lnTo>
                  <a:pt x="1854685" y="696159"/>
                </a:lnTo>
                <a:lnTo>
                  <a:pt x="1855479" y="696456"/>
                </a:lnTo>
                <a:lnTo>
                  <a:pt x="1856272" y="696754"/>
                </a:lnTo>
                <a:lnTo>
                  <a:pt x="1857066" y="697053"/>
                </a:lnTo>
                <a:lnTo>
                  <a:pt x="1857860" y="697351"/>
                </a:lnTo>
                <a:lnTo>
                  <a:pt x="1858654" y="697649"/>
                </a:lnTo>
                <a:lnTo>
                  <a:pt x="1859448" y="697946"/>
                </a:lnTo>
                <a:lnTo>
                  <a:pt x="1860242" y="698244"/>
                </a:lnTo>
                <a:lnTo>
                  <a:pt x="1861035" y="698543"/>
                </a:lnTo>
                <a:lnTo>
                  <a:pt x="1861829" y="698841"/>
                </a:lnTo>
                <a:lnTo>
                  <a:pt x="1862623" y="699139"/>
                </a:lnTo>
                <a:lnTo>
                  <a:pt x="1863417" y="699436"/>
                </a:lnTo>
                <a:lnTo>
                  <a:pt x="1864213" y="699734"/>
                </a:lnTo>
                <a:lnTo>
                  <a:pt x="1865007" y="700033"/>
                </a:lnTo>
                <a:lnTo>
                  <a:pt x="1865800" y="700331"/>
                </a:lnTo>
                <a:lnTo>
                  <a:pt x="1866594" y="700629"/>
                </a:lnTo>
                <a:lnTo>
                  <a:pt x="1867388" y="700926"/>
                </a:lnTo>
                <a:lnTo>
                  <a:pt x="1868182" y="701224"/>
                </a:lnTo>
                <a:lnTo>
                  <a:pt x="1868976" y="701523"/>
                </a:lnTo>
                <a:lnTo>
                  <a:pt x="1869770" y="701821"/>
                </a:lnTo>
                <a:lnTo>
                  <a:pt x="1870563" y="702120"/>
                </a:lnTo>
                <a:lnTo>
                  <a:pt x="1871357" y="702416"/>
                </a:lnTo>
                <a:lnTo>
                  <a:pt x="1872151" y="702714"/>
                </a:lnTo>
                <a:lnTo>
                  <a:pt x="1872945" y="703013"/>
                </a:lnTo>
                <a:lnTo>
                  <a:pt x="1873739" y="703311"/>
                </a:lnTo>
                <a:lnTo>
                  <a:pt x="1874533" y="703610"/>
                </a:lnTo>
                <a:lnTo>
                  <a:pt x="1875326" y="703906"/>
                </a:lnTo>
                <a:lnTo>
                  <a:pt x="1876122" y="704205"/>
                </a:lnTo>
                <a:lnTo>
                  <a:pt x="1876916" y="704503"/>
                </a:lnTo>
                <a:lnTo>
                  <a:pt x="1877710" y="704801"/>
                </a:lnTo>
                <a:lnTo>
                  <a:pt x="1878504" y="705100"/>
                </a:lnTo>
                <a:lnTo>
                  <a:pt x="1879297" y="705396"/>
                </a:lnTo>
                <a:lnTo>
                  <a:pt x="1880091" y="705695"/>
                </a:lnTo>
                <a:lnTo>
                  <a:pt x="1880885" y="705993"/>
                </a:lnTo>
                <a:lnTo>
                  <a:pt x="1881679" y="706291"/>
                </a:lnTo>
                <a:lnTo>
                  <a:pt x="1882473" y="706590"/>
                </a:lnTo>
                <a:lnTo>
                  <a:pt x="1883267" y="706886"/>
                </a:lnTo>
                <a:lnTo>
                  <a:pt x="1884060" y="707185"/>
                </a:lnTo>
                <a:lnTo>
                  <a:pt x="1884854" y="707483"/>
                </a:lnTo>
                <a:lnTo>
                  <a:pt x="1885648" y="707781"/>
                </a:lnTo>
                <a:lnTo>
                  <a:pt x="1886442" y="708080"/>
                </a:lnTo>
                <a:lnTo>
                  <a:pt x="1887236" y="708376"/>
                </a:lnTo>
                <a:lnTo>
                  <a:pt x="1888032" y="708675"/>
                </a:lnTo>
                <a:lnTo>
                  <a:pt x="1888825" y="708973"/>
                </a:lnTo>
                <a:lnTo>
                  <a:pt x="1889619" y="709272"/>
                </a:lnTo>
                <a:lnTo>
                  <a:pt x="1890413" y="709570"/>
                </a:lnTo>
                <a:lnTo>
                  <a:pt x="1891207" y="709866"/>
                </a:lnTo>
                <a:lnTo>
                  <a:pt x="1892001" y="710165"/>
                </a:lnTo>
                <a:lnTo>
                  <a:pt x="1892795" y="710463"/>
                </a:lnTo>
                <a:lnTo>
                  <a:pt x="1893588" y="710762"/>
                </a:lnTo>
                <a:lnTo>
                  <a:pt x="1894382" y="711060"/>
                </a:lnTo>
                <a:lnTo>
                  <a:pt x="1895176" y="711357"/>
                </a:lnTo>
                <a:lnTo>
                  <a:pt x="1895970" y="711655"/>
                </a:lnTo>
                <a:lnTo>
                  <a:pt x="1896764" y="711953"/>
                </a:lnTo>
                <a:lnTo>
                  <a:pt x="1897558" y="712252"/>
                </a:lnTo>
                <a:lnTo>
                  <a:pt x="1898351" y="712550"/>
                </a:lnTo>
                <a:lnTo>
                  <a:pt x="1899145" y="712847"/>
                </a:lnTo>
                <a:lnTo>
                  <a:pt x="1899941" y="713145"/>
                </a:lnTo>
                <a:lnTo>
                  <a:pt x="1900735" y="713443"/>
                </a:lnTo>
                <a:lnTo>
                  <a:pt x="1901529" y="713742"/>
                </a:lnTo>
                <a:lnTo>
                  <a:pt x="1902322" y="714038"/>
                </a:lnTo>
                <a:lnTo>
                  <a:pt x="1903116" y="714337"/>
                </a:lnTo>
                <a:lnTo>
                  <a:pt x="1903910" y="714635"/>
                </a:lnTo>
                <a:lnTo>
                  <a:pt x="1904704" y="714934"/>
                </a:lnTo>
                <a:lnTo>
                  <a:pt x="1905498" y="715232"/>
                </a:lnTo>
                <a:lnTo>
                  <a:pt x="1906292" y="715530"/>
                </a:lnTo>
                <a:lnTo>
                  <a:pt x="1907085" y="715827"/>
                </a:lnTo>
                <a:lnTo>
                  <a:pt x="1907879" y="716125"/>
                </a:lnTo>
                <a:lnTo>
                  <a:pt x="1908673" y="716424"/>
                </a:lnTo>
                <a:lnTo>
                  <a:pt x="1909467" y="716722"/>
                </a:lnTo>
                <a:lnTo>
                  <a:pt x="1910261" y="717019"/>
                </a:lnTo>
                <a:lnTo>
                  <a:pt x="1911055" y="717317"/>
                </a:lnTo>
                <a:lnTo>
                  <a:pt x="1911848" y="717615"/>
                </a:lnTo>
                <a:lnTo>
                  <a:pt x="1912644" y="717914"/>
                </a:lnTo>
                <a:lnTo>
                  <a:pt x="1913438" y="718212"/>
                </a:lnTo>
                <a:lnTo>
                  <a:pt x="1914232" y="718510"/>
                </a:lnTo>
                <a:lnTo>
                  <a:pt x="1915026" y="718807"/>
                </a:lnTo>
                <a:lnTo>
                  <a:pt x="1915819" y="719105"/>
                </a:lnTo>
                <a:lnTo>
                  <a:pt x="1916613" y="719404"/>
                </a:lnTo>
                <a:lnTo>
                  <a:pt x="1917407" y="719702"/>
                </a:lnTo>
                <a:lnTo>
                  <a:pt x="1918201" y="719999"/>
                </a:lnTo>
                <a:lnTo>
                  <a:pt x="1918995" y="720297"/>
                </a:lnTo>
                <a:lnTo>
                  <a:pt x="1919789" y="720595"/>
                </a:lnTo>
                <a:lnTo>
                  <a:pt x="1920582" y="720894"/>
                </a:lnTo>
                <a:lnTo>
                  <a:pt x="1921376" y="721192"/>
                </a:lnTo>
                <a:lnTo>
                  <a:pt x="1922170" y="721489"/>
                </a:lnTo>
                <a:lnTo>
                  <a:pt x="1922964" y="721787"/>
                </a:lnTo>
                <a:lnTo>
                  <a:pt x="1923758" y="722086"/>
                </a:lnTo>
                <a:lnTo>
                  <a:pt x="1924554" y="722384"/>
                </a:lnTo>
                <a:lnTo>
                  <a:pt x="1925347" y="722682"/>
                </a:lnTo>
                <a:lnTo>
                  <a:pt x="1926141" y="722981"/>
                </a:lnTo>
                <a:lnTo>
                  <a:pt x="1926935" y="723277"/>
                </a:lnTo>
                <a:lnTo>
                  <a:pt x="1927729" y="723576"/>
                </a:lnTo>
                <a:lnTo>
                  <a:pt x="1928523" y="723874"/>
                </a:lnTo>
                <a:lnTo>
                  <a:pt x="1929317" y="724172"/>
                </a:lnTo>
                <a:lnTo>
                  <a:pt x="1930110" y="724469"/>
                </a:lnTo>
                <a:lnTo>
                  <a:pt x="1930904" y="724767"/>
                </a:lnTo>
                <a:lnTo>
                  <a:pt x="1931698" y="725066"/>
                </a:lnTo>
                <a:lnTo>
                  <a:pt x="1932492" y="725364"/>
                </a:lnTo>
                <a:lnTo>
                  <a:pt x="1933286" y="725662"/>
                </a:lnTo>
                <a:lnTo>
                  <a:pt x="1934080" y="725961"/>
                </a:lnTo>
                <a:lnTo>
                  <a:pt x="1934873" y="726257"/>
                </a:lnTo>
                <a:lnTo>
                  <a:pt x="1935667" y="726556"/>
                </a:lnTo>
                <a:lnTo>
                  <a:pt x="1936461" y="726854"/>
                </a:lnTo>
                <a:lnTo>
                  <a:pt x="1937257" y="727153"/>
                </a:lnTo>
                <a:lnTo>
                  <a:pt x="1938051" y="727449"/>
                </a:lnTo>
                <a:lnTo>
                  <a:pt x="1938844" y="727747"/>
                </a:lnTo>
                <a:lnTo>
                  <a:pt x="1939638" y="728046"/>
                </a:lnTo>
                <a:lnTo>
                  <a:pt x="1940432" y="728344"/>
                </a:lnTo>
                <a:lnTo>
                  <a:pt x="1941226" y="728643"/>
                </a:lnTo>
                <a:lnTo>
                  <a:pt x="1942020" y="728939"/>
                </a:lnTo>
                <a:lnTo>
                  <a:pt x="1942814" y="729238"/>
                </a:lnTo>
                <a:lnTo>
                  <a:pt x="1943607" y="729536"/>
                </a:lnTo>
                <a:lnTo>
                  <a:pt x="1944401" y="729834"/>
                </a:lnTo>
                <a:lnTo>
                  <a:pt x="1945195" y="730133"/>
                </a:lnTo>
                <a:lnTo>
                  <a:pt x="1945989" y="730429"/>
                </a:lnTo>
                <a:lnTo>
                  <a:pt x="1946783" y="730728"/>
                </a:lnTo>
                <a:lnTo>
                  <a:pt x="1947577" y="731026"/>
                </a:lnTo>
                <a:lnTo>
                  <a:pt x="1948370" y="731324"/>
                </a:lnTo>
                <a:lnTo>
                  <a:pt x="1949166" y="731623"/>
                </a:lnTo>
                <a:lnTo>
                  <a:pt x="1949960" y="731919"/>
                </a:lnTo>
                <a:lnTo>
                  <a:pt x="1950754" y="732218"/>
                </a:lnTo>
                <a:lnTo>
                  <a:pt x="1951548" y="732516"/>
                </a:lnTo>
                <a:lnTo>
                  <a:pt x="1952342" y="732815"/>
                </a:lnTo>
                <a:lnTo>
                  <a:pt x="1953135" y="733113"/>
                </a:lnTo>
                <a:lnTo>
                  <a:pt x="1953929" y="733409"/>
                </a:lnTo>
                <a:lnTo>
                  <a:pt x="1954723" y="733708"/>
                </a:lnTo>
                <a:lnTo>
                  <a:pt x="1955517" y="734006"/>
                </a:lnTo>
                <a:lnTo>
                  <a:pt x="1956311" y="734305"/>
                </a:lnTo>
                <a:lnTo>
                  <a:pt x="1957105" y="734603"/>
                </a:lnTo>
                <a:lnTo>
                  <a:pt x="1957898" y="734900"/>
                </a:lnTo>
                <a:lnTo>
                  <a:pt x="1958692" y="735198"/>
                </a:lnTo>
                <a:lnTo>
                  <a:pt x="1959486" y="735496"/>
                </a:lnTo>
                <a:lnTo>
                  <a:pt x="1960280" y="735795"/>
                </a:lnTo>
                <a:lnTo>
                  <a:pt x="1961074" y="736093"/>
                </a:lnTo>
                <a:lnTo>
                  <a:pt x="1961869" y="736390"/>
                </a:lnTo>
                <a:lnTo>
                  <a:pt x="1962663" y="736688"/>
                </a:lnTo>
                <a:lnTo>
                  <a:pt x="1963457" y="736986"/>
                </a:lnTo>
                <a:lnTo>
                  <a:pt x="1964251" y="737285"/>
                </a:lnTo>
                <a:lnTo>
                  <a:pt x="1965045" y="737583"/>
                </a:lnTo>
                <a:lnTo>
                  <a:pt x="1965839" y="737880"/>
                </a:lnTo>
                <a:lnTo>
                  <a:pt x="1966632" y="738178"/>
                </a:lnTo>
                <a:lnTo>
                  <a:pt x="1967426" y="738476"/>
                </a:lnTo>
                <a:lnTo>
                  <a:pt x="1968220" y="738775"/>
                </a:lnTo>
                <a:lnTo>
                  <a:pt x="1969014" y="739073"/>
                </a:lnTo>
                <a:lnTo>
                  <a:pt x="1969808" y="739370"/>
                </a:lnTo>
                <a:lnTo>
                  <a:pt x="1970602" y="739668"/>
                </a:lnTo>
                <a:lnTo>
                  <a:pt x="1971395" y="739967"/>
                </a:lnTo>
                <a:lnTo>
                  <a:pt x="1972189" y="740265"/>
                </a:lnTo>
                <a:lnTo>
                  <a:pt x="1972985" y="740563"/>
                </a:lnTo>
                <a:lnTo>
                  <a:pt x="1973777" y="740860"/>
                </a:lnTo>
                <a:lnTo>
                  <a:pt x="1974573" y="741158"/>
                </a:lnTo>
                <a:lnTo>
                  <a:pt x="1975367" y="741457"/>
                </a:lnTo>
                <a:lnTo>
                  <a:pt x="1976160" y="741755"/>
                </a:lnTo>
                <a:lnTo>
                  <a:pt x="1976954" y="742053"/>
                </a:lnTo>
                <a:lnTo>
                  <a:pt x="1977748" y="742350"/>
                </a:lnTo>
                <a:lnTo>
                  <a:pt x="1978542" y="742648"/>
                </a:lnTo>
                <a:lnTo>
                  <a:pt x="1979336" y="742947"/>
                </a:lnTo>
                <a:lnTo>
                  <a:pt x="1980130" y="743245"/>
                </a:lnTo>
                <a:lnTo>
                  <a:pt x="1980923" y="743543"/>
                </a:lnTo>
                <a:lnTo>
                  <a:pt x="1981717" y="743840"/>
                </a:lnTo>
                <a:lnTo>
                  <a:pt x="1982511" y="744138"/>
                </a:lnTo>
                <a:lnTo>
                  <a:pt x="1983305" y="744437"/>
                </a:lnTo>
                <a:lnTo>
                  <a:pt x="1984099" y="744735"/>
                </a:lnTo>
                <a:lnTo>
                  <a:pt x="1984893" y="745034"/>
                </a:lnTo>
                <a:lnTo>
                  <a:pt x="1985688" y="745330"/>
                </a:lnTo>
                <a:lnTo>
                  <a:pt x="1986482" y="745628"/>
                </a:lnTo>
                <a:lnTo>
                  <a:pt x="1987276" y="745927"/>
                </a:lnTo>
                <a:lnTo>
                  <a:pt x="1988070" y="746225"/>
                </a:lnTo>
                <a:lnTo>
                  <a:pt x="1988864" y="746524"/>
                </a:lnTo>
                <a:lnTo>
                  <a:pt x="1989657" y="746820"/>
                </a:lnTo>
                <a:lnTo>
                  <a:pt x="1990451" y="747119"/>
                </a:lnTo>
                <a:lnTo>
                  <a:pt x="1991245" y="747417"/>
                </a:lnTo>
                <a:lnTo>
                  <a:pt x="1992039" y="747715"/>
                </a:lnTo>
                <a:lnTo>
                  <a:pt x="1992833" y="748012"/>
                </a:lnTo>
                <a:lnTo>
                  <a:pt x="1993627" y="748310"/>
                </a:lnTo>
                <a:lnTo>
                  <a:pt x="1994420" y="748609"/>
                </a:lnTo>
                <a:lnTo>
                  <a:pt x="1995214" y="748907"/>
                </a:lnTo>
                <a:lnTo>
                  <a:pt x="1996008" y="749205"/>
                </a:lnTo>
                <a:lnTo>
                  <a:pt x="1996802" y="749504"/>
                </a:lnTo>
                <a:lnTo>
                  <a:pt x="1997598" y="749800"/>
                </a:lnTo>
                <a:lnTo>
                  <a:pt x="1998391" y="750099"/>
                </a:lnTo>
                <a:lnTo>
                  <a:pt x="1999185" y="750397"/>
                </a:lnTo>
                <a:lnTo>
                  <a:pt x="1999979" y="750696"/>
                </a:lnTo>
                <a:lnTo>
                  <a:pt x="2000773" y="750994"/>
                </a:lnTo>
                <a:lnTo>
                  <a:pt x="2001567" y="751290"/>
                </a:lnTo>
                <a:lnTo>
                  <a:pt x="2002361" y="751589"/>
                </a:lnTo>
                <a:lnTo>
                  <a:pt x="2003154" y="751887"/>
                </a:lnTo>
                <a:lnTo>
                  <a:pt x="2003948" y="752186"/>
                </a:lnTo>
                <a:lnTo>
                  <a:pt x="2004742" y="752482"/>
                </a:lnTo>
                <a:lnTo>
                  <a:pt x="2005536" y="752780"/>
                </a:lnTo>
                <a:lnTo>
                  <a:pt x="2006330" y="753079"/>
                </a:lnTo>
                <a:lnTo>
                  <a:pt x="2007124" y="753377"/>
                </a:lnTo>
                <a:lnTo>
                  <a:pt x="2007918" y="753676"/>
                </a:lnTo>
                <a:lnTo>
                  <a:pt x="2008711" y="753974"/>
                </a:lnTo>
                <a:lnTo>
                  <a:pt x="2009505" y="754271"/>
                </a:lnTo>
                <a:lnTo>
                  <a:pt x="2010301" y="754569"/>
                </a:lnTo>
                <a:lnTo>
                  <a:pt x="2011095" y="754867"/>
                </a:lnTo>
                <a:lnTo>
                  <a:pt x="2011889" y="755166"/>
                </a:lnTo>
                <a:lnTo>
                  <a:pt x="2012682" y="755462"/>
                </a:lnTo>
                <a:lnTo>
                  <a:pt x="2013476" y="755761"/>
                </a:lnTo>
                <a:lnTo>
                  <a:pt x="2014270" y="756059"/>
                </a:lnTo>
                <a:lnTo>
                  <a:pt x="2015064" y="756357"/>
                </a:lnTo>
                <a:lnTo>
                  <a:pt x="2015858" y="756656"/>
                </a:lnTo>
                <a:lnTo>
                  <a:pt x="2016652" y="756952"/>
                </a:lnTo>
                <a:lnTo>
                  <a:pt x="2017445" y="757251"/>
                </a:lnTo>
                <a:lnTo>
                  <a:pt x="2018239" y="757549"/>
                </a:lnTo>
                <a:lnTo>
                  <a:pt x="2019033" y="757848"/>
                </a:lnTo>
                <a:lnTo>
                  <a:pt x="2019827" y="758146"/>
                </a:lnTo>
                <a:lnTo>
                  <a:pt x="2020621" y="758442"/>
                </a:lnTo>
                <a:lnTo>
                  <a:pt x="2021416" y="758741"/>
                </a:lnTo>
                <a:lnTo>
                  <a:pt x="2022208" y="759039"/>
                </a:lnTo>
                <a:lnTo>
                  <a:pt x="2023004" y="759338"/>
                </a:lnTo>
                <a:lnTo>
                  <a:pt x="2023798" y="759636"/>
                </a:lnTo>
                <a:lnTo>
                  <a:pt x="2024592" y="759933"/>
                </a:lnTo>
                <a:lnTo>
                  <a:pt x="2025386" y="760231"/>
                </a:lnTo>
                <a:lnTo>
                  <a:pt x="2026179" y="760529"/>
                </a:lnTo>
                <a:lnTo>
                  <a:pt x="2026973" y="760828"/>
                </a:lnTo>
                <a:lnTo>
                  <a:pt x="2027767" y="761126"/>
                </a:lnTo>
                <a:lnTo>
                  <a:pt x="2028561" y="761423"/>
                </a:lnTo>
                <a:lnTo>
                  <a:pt x="2029355" y="761721"/>
                </a:lnTo>
                <a:lnTo>
                  <a:pt x="2030149" y="762019"/>
                </a:lnTo>
                <a:lnTo>
                  <a:pt x="2030942" y="762318"/>
                </a:lnTo>
                <a:lnTo>
                  <a:pt x="2031736" y="762616"/>
                </a:lnTo>
                <a:lnTo>
                  <a:pt x="2032530" y="762913"/>
                </a:lnTo>
                <a:lnTo>
                  <a:pt x="2033324" y="763211"/>
                </a:lnTo>
                <a:lnTo>
                  <a:pt x="2034120" y="763509"/>
                </a:lnTo>
                <a:lnTo>
                  <a:pt x="2034914" y="763808"/>
                </a:lnTo>
                <a:lnTo>
                  <a:pt x="2035707" y="764106"/>
                </a:lnTo>
                <a:lnTo>
                  <a:pt x="2036501" y="764403"/>
                </a:lnTo>
                <a:lnTo>
                  <a:pt x="2037295" y="764701"/>
                </a:lnTo>
                <a:lnTo>
                  <a:pt x="2038089" y="765000"/>
                </a:lnTo>
                <a:lnTo>
                  <a:pt x="2038883" y="765298"/>
                </a:lnTo>
                <a:lnTo>
                  <a:pt x="2039677" y="765596"/>
                </a:lnTo>
                <a:lnTo>
                  <a:pt x="2040470" y="765893"/>
                </a:lnTo>
                <a:lnTo>
                  <a:pt x="2041264" y="766191"/>
                </a:lnTo>
                <a:lnTo>
                  <a:pt x="2042058" y="766490"/>
                </a:lnTo>
                <a:lnTo>
                  <a:pt x="2042852" y="766788"/>
                </a:lnTo>
                <a:lnTo>
                  <a:pt x="2043646" y="767086"/>
                </a:lnTo>
                <a:lnTo>
                  <a:pt x="2044440" y="767383"/>
                </a:lnTo>
                <a:lnTo>
                  <a:pt x="2045233" y="767681"/>
                </a:lnTo>
                <a:lnTo>
                  <a:pt x="2046029" y="767980"/>
                </a:lnTo>
                <a:lnTo>
                  <a:pt x="2046823" y="768278"/>
                </a:lnTo>
                <a:lnTo>
                  <a:pt x="2047617" y="768577"/>
                </a:lnTo>
                <a:lnTo>
                  <a:pt x="2048411" y="768873"/>
                </a:lnTo>
                <a:lnTo>
                  <a:pt x="2049204" y="769171"/>
                </a:lnTo>
                <a:lnTo>
                  <a:pt x="2049998" y="769470"/>
                </a:lnTo>
                <a:lnTo>
                  <a:pt x="2050792" y="769768"/>
                </a:lnTo>
                <a:lnTo>
                  <a:pt x="2051586" y="770067"/>
                </a:lnTo>
                <a:lnTo>
                  <a:pt x="2052380" y="770363"/>
                </a:lnTo>
                <a:lnTo>
                  <a:pt x="2053174" y="770661"/>
                </a:lnTo>
                <a:lnTo>
                  <a:pt x="2053967" y="770960"/>
                </a:lnTo>
                <a:lnTo>
                  <a:pt x="2054761" y="771258"/>
                </a:lnTo>
                <a:lnTo>
                  <a:pt x="2055555" y="771557"/>
                </a:lnTo>
                <a:lnTo>
                  <a:pt x="2056349" y="771853"/>
                </a:lnTo>
                <a:lnTo>
                  <a:pt x="2057143" y="772152"/>
                </a:lnTo>
                <a:lnTo>
                  <a:pt x="2057937" y="772450"/>
                </a:lnTo>
                <a:lnTo>
                  <a:pt x="2058732" y="772748"/>
                </a:lnTo>
                <a:lnTo>
                  <a:pt x="2059526" y="773047"/>
                </a:lnTo>
                <a:lnTo>
                  <a:pt x="2060320" y="773343"/>
                </a:lnTo>
                <a:lnTo>
                  <a:pt x="2061114" y="773642"/>
                </a:lnTo>
                <a:lnTo>
                  <a:pt x="2061908" y="773940"/>
                </a:lnTo>
                <a:lnTo>
                  <a:pt x="2062702" y="774238"/>
                </a:lnTo>
                <a:lnTo>
                  <a:pt x="2063495" y="774537"/>
                </a:lnTo>
                <a:lnTo>
                  <a:pt x="2064289" y="774833"/>
                </a:lnTo>
                <a:lnTo>
                  <a:pt x="2065083" y="775132"/>
                </a:lnTo>
                <a:lnTo>
                  <a:pt x="2065877" y="775430"/>
                </a:lnTo>
                <a:lnTo>
                  <a:pt x="2066671" y="775729"/>
                </a:lnTo>
                <a:lnTo>
                  <a:pt x="2067465" y="776025"/>
                </a:lnTo>
                <a:lnTo>
                  <a:pt x="2068258" y="776323"/>
                </a:lnTo>
                <a:lnTo>
                  <a:pt x="2069052" y="776622"/>
                </a:lnTo>
                <a:lnTo>
                  <a:pt x="2069846" y="776920"/>
                </a:lnTo>
                <a:lnTo>
                  <a:pt x="2070642" y="777219"/>
                </a:lnTo>
                <a:lnTo>
                  <a:pt x="2071436" y="777517"/>
                </a:lnTo>
                <a:lnTo>
                  <a:pt x="2072229" y="777814"/>
                </a:lnTo>
                <a:lnTo>
                  <a:pt x="2073023" y="778112"/>
                </a:lnTo>
                <a:lnTo>
                  <a:pt x="2073817" y="778410"/>
                </a:lnTo>
                <a:lnTo>
                  <a:pt x="2074611" y="778709"/>
                </a:lnTo>
                <a:lnTo>
                  <a:pt x="2075405" y="779007"/>
                </a:lnTo>
                <a:lnTo>
                  <a:pt x="2076199" y="779304"/>
                </a:lnTo>
                <a:lnTo>
                  <a:pt x="2076992" y="779602"/>
                </a:lnTo>
                <a:lnTo>
                  <a:pt x="2077786" y="779900"/>
                </a:lnTo>
                <a:lnTo>
                  <a:pt x="2078580" y="780199"/>
                </a:lnTo>
                <a:lnTo>
                  <a:pt x="2079374" y="780497"/>
                </a:lnTo>
                <a:lnTo>
                  <a:pt x="2080168" y="780794"/>
                </a:lnTo>
                <a:lnTo>
                  <a:pt x="2080962" y="781092"/>
                </a:lnTo>
                <a:lnTo>
                  <a:pt x="2081755" y="781390"/>
                </a:lnTo>
                <a:lnTo>
                  <a:pt x="2082549" y="781689"/>
                </a:lnTo>
                <a:lnTo>
                  <a:pt x="2083345" y="781987"/>
                </a:lnTo>
                <a:lnTo>
                  <a:pt x="2084139" y="782284"/>
                </a:lnTo>
                <a:lnTo>
                  <a:pt x="2084933" y="782582"/>
                </a:lnTo>
                <a:lnTo>
                  <a:pt x="2085727" y="782881"/>
                </a:lnTo>
                <a:lnTo>
                  <a:pt x="2086520" y="783179"/>
                </a:lnTo>
                <a:lnTo>
                  <a:pt x="2087314" y="783475"/>
                </a:lnTo>
                <a:lnTo>
                  <a:pt x="2088108" y="783774"/>
                </a:lnTo>
                <a:lnTo>
                  <a:pt x="2088902" y="784072"/>
                </a:lnTo>
                <a:lnTo>
                  <a:pt x="2089696" y="784371"/>
                </a:lnTo>
                <a:lnTo>
                  <a:pt x="2090490" y="784669"/>
                </a:lnTo>
                <a:lnTo>
                  <a:pt x="2091283" y="784967"/>
                </a:lnTo>
                <a:lnTo>
                  <a:pt x="2092077" y="785264"/>
                </a:lnTo>
                <a:lnTo>
                  <a:pt x="2092871" y="785562"/>
                </a:lnTo>
                <a:lnTo>
                  <a:pt x="2093665" y="785861"/>
                </a:lnTo>
                <a:lnTo>
                  <a:pt x="2094459" y="786159"/>
                </a:lnTo>
                <a:lnTo>
                  <a:pt x="2095253" y="786456"/>
                </a:lnTo>
                <a:lnTo>
                  <a:pt x="2096048" y="786754"/>
                </a:lnTo>
                <a:lnTo>
                  <a:pt x="2096842" y="787052"/>
                </a:lnTo>
                <a:lnTo>
                  <a:pt x="2097636" y="787351"/>
                </a:lnTo>
                <a:lnTo>
                  <a:pt x="2098430" y="787649"/>
                </a:lnTo>
                <a:lnTo>
                  <a:pt x="2099224" y="787948"/>
                </a:lnTo>
                <a:lnTo>
                  <a:pt x="2100017" y="788244"/>
                </a:lnTo>
                <a:lnTo>
                  <a:pt x="2100811" y="788542"/>
                </a:lnTo>
                <a:lnTo>
                  <a:pt x="2101605" y="788841"/>
                </a:lnTo>
                <a:lnTo>
                  <a:pt x="2102399" y="789139"/>
                </a:lnTo>
                <a:lnTo>
                  <a:pt x="2103193" y="789436"/>
                </a:lnTo>
                <a:lnTo>
                  <a:pt x="2103987" y="789734"/>
                </a:lnTo>
                <a:lnTo>
                  <a:pt x="2104780" y="790033"/>
                </a:lnTo>
                <a:lnTo>
                  <a:pt x="2105574" y="790331"/>
                </a:lnTo>
                <a:lnTo>
                  <a:pt x="2106368" y="790629"/>
                </a:lnTo>
                <a:lnTo>
                  <a:pt x="2107162" y="790926"/>
                </a:lnTo>
                <a:lnTo>
                  <a:pt x="2107958" y="791224"/>
                </a:lnTo>
                <a:lnTo>
                  <a:pt x="2108751" y="791523"/>
                </a:lnTo>
                <a:lnTo>
                  <a:pt x="2109545" y="791821"/>
                </a:lnTo>
                <a:lnTo>
                  <a:pt x="2110339" y="792119"/>
                </a:lnTo>
                <a:lnTo>
                  <a:pt x="2111133" y="792418"/>
                </a:lnTo>
                <a:lnTo>
                  <a:pt x="2111927" y="792714"/>
                </a:lnTo>
                <a:lnTo>
                  <a:pt x="2112721" y="793013"/>
                </a:lnTo>
                <a:lnTo>
                  <a:pt x="2113514" y="793311"/>
                </a:lnTo>
                <a:lnTo>
                  <a:pt x="2114308" y="793610"/>
                </a:lnTo>
                <a:lnTo>
                  <a:pt x="2115102" y="793906"/>
                </a:lnTo>
                <a:lnTo>
                  <a:pt x="2115896" y="794204"/>
                </a:lnTo>
                <a:lnTo>
                  <a:pt x="2116690" y="794503"/>
                </a:lnTo>
                <a:lnTo>
                  <a:pt x="2117484" y="794801"/>
                </a:lnTo>
                <a:lnTo>
                  <a:pt x="2118277" y="795100"/>
                </a:lnTo>
                <a:lnTo>
                  <a:pt x="2119073" y="795396"/>
                </a:lnTo>
                <a:lnTo>
                  <a:pt x="2119865" y="795695"/>
                </a:lnTo>
                <a:lnTo>
                  <a:pt x="2120661" y="795993"/>
                </a:lnTo>
                <a:lnTo>
                  <a:pt x="2121455" y="796291"/>
                </a:lnTo>
                <a:lnTo>
                  <a:pt x="2122249" y="796590"/>
                </a:lnTo>
                <a:lnTo>
                  <a:pt x="2123042" y="796886"/>
                </a:lnTo>
                <a:lnTo>
                  <a:pt x="2123836" y="797185"/>
                </a:lnTo>
                <a:lnTo>
                  <a:pt x="2124630" y="797483"/>
                </a:lnTo>
                <a:lnTo>
                  <a:pt x="2125424" y="797781"/>
                </a:lnTo>
                <a:lnTo>
                  <a:pt x="2126218" y="798080"/>
                </a:lnTo>
                <a:lnTo>
                  <a:pt x="2127012" y="798376"/>
                </a:lnTo>
                <a:lnTo>
                  <a:pt x="2127805" y="798675"/>
                </a:lnTo>
                <a:lnTo>
                  <a:pt x="2128599" y="798973"/>
                </a:lnTo>
                <a:lnTo>
                  <a:pt x="2129393" y="799271"/>
                </a:lnTo>
                <a:lnTo>
                  <a:pt x="2130187" y="799570"/>
                </a:lnTo>
                <a:lnTo>
                  <a:pt x="2130981" y="799866"/>
                </a:lnTo>
                <a:lnTo>
                  <a:pt x="2131776" y="800165"/>
                </a:lnTo>
                <a:lnTo>
                  <a:pt x="2132570" y="800463"/>
                </a:lnTo>
                <a:lnTo>
                  <a:pt x="2133364" y="800762"/>
                </a:lnTo>
                <a:lnTo>
                  <a:pt x="2134158" y="801060"/>
                </a:lnTo>
                <a:lnTo>
                  <a:pt x="2134952" y="801356"/>
                </a:lnTo>
                <a:lnTo>
                  <a:pt x="2135746" y="801655"/>
                </a:lnTo>
                <a:lnTo>
                  <a:pt x="2136539" y="801953"/>
                </a:lnTo>
                <a:lnTo>
                  <a:pt x="2137333" y="802252"/>
                </a:lnTo>
                <a:lnTo>
                  <a:pt x="2138127" y="802550"/>
                </a:lnTo>
                <a:lnTo>
                  <a:pt x="2138921" y="802847"/>
                </a:lnTo>
                <a:lnTo>
                  <a:pt x="2139715" y="803145"/>
                </a:lnTo>
                <a:lnTo>
                  <a:pt x="2140509" y="803443"/>
                </a:lnTo>
                <a:lnTo>
                  <a:pt x="2141302" y="803742"/>
                </a:lnTo>
                <a:lnTo>
                  <a:pt x="2142096" y="804040"/>
                </a:lnTo>
                <a:lnTo>
                  <a:pt x="2142890" y="804337"/>
                </a:lnTo>
                <a:lnTo>
                  <a:pt x="2143686" y="804635"/>
                </a:lnTo>
                <a:lnTo>
                  <a:pt x="2144480" y="804933"/>
                </a:lnTo>
                <a:lnTo>
                  <a:pt x="2145274" y="805232"/>
                </a:lnTo>
                <a:lnTo>
                  <a:pt x="2146067" y="805530"/>
                </a:lnTo>
                <a:lnTo>
                  <a:pt x="2146861" y="805827"/>
                </a:lnTo>
                <a:lnTo>
                  <a:pt x="2147655" y="806125"/>
                </a:lnTo>
                <a:lnTo>
                  <a:pt x="2148449" y="806423"/>
                </a:lnTo>
                <a:lnTo>
                  <a:pt x="2149243" y="806722"/>
                </a:lnTo>
                <a:lnTo>
                  <a:pt x="2150037" y="807020"/>
                </a:lnTo>
                <a:lnTo>
                  <a:pt x="2150830" y="807317"/>
                </a:lnTo>
                <a:lnTo>
                  <a:pt x="2151624" y="807615"/>
                </a:lnTo>
                <a:lnTo>
                  <a:pt x="2152418" y="807914"/>
                </a:lnTo>
                <a:lnTo>
                  <a:pt x="2153212" y="808212"/>
                </a:lnTo>
                <a:lnTo>
                  <a:pt x="2154006" y="808510"/>
                </a:lnTo>
                <a:lnTo>
                  <a:pt x="2154800" y="808807"/>
                </a:lnTo>
                <a:lnTo>
                  <a:pt x="2155593" y="809105"/>
                </a:lnTo>
                <a:lnTo>
                  <a:pt x="2156389" y="809404"/>
                </a:lnTo>
                <a:lnTo>
                  <a:pt x="2157183" y="809702"/>
                </a:lnTo>
                <a:lnTo>
                  <a:pt x="2157977" y="810000"/>
                </a:lnTo>
                <a:lnTo>
                  <a:pt x="2158771" y="810297"/>
                </a:lnTo>
                <a:lnTo>
                  <a:pt x="2159564" y="810595"/>
                </a:lnTo>
                <a:lnTo>
                  <a:pt x="2160358" y="810894"/>
                </a:lnTo>
                <a:lnTo>
                  <a:pt x="2161152" y="811192"/>
                </a:lnTo>
                <a:lnTo>
                  <a:pt x="2161946" y="811491"/>
                </a:lnTo>
                <a:lnTo>
                  <a:pt x="2162740" y="811787"/>
                </a:lnTo>
                <a:lnTo>
                  <a:pt x="2163534" y="812085"/>
                </a:lnTo>
                <a:lnTo>
                  <a:pt x="2164327" y="812384"/>
                </a:lnTo>
                <a:lnTo>
                  <a:pt x="2165121" y="812682"/>
                </a:lnTo>
                <a:lnTo>
                  <a:pt x="2165915" y="812981"/>
                </a:lnTo>
                <a:lnTo>
                  <a:pt x="2166709" y="813277"/>
                </a:lnTo>
                <a:lnTo>
                  <a:pt x="2167505" y="813576"/>
                </a:lnTo>
                <a:lnTo>
                  <a:pt x="2168297" y="813874"/>
                </a:lnTo>
                <a:lnTo>
                  <a:pt x="2169092" y="814172"/>
                </a:lnTo>
                <a:lnTo>
                  <a:pt x="2169886" y="814469"/>
                </a:lnTo>
                <a:lnTo>
                  <a:pt x="2170680" y="814767"/>
                </a:lnTo>
                <a:lnTo>
                  <a:pt x="2171474" y="815066"/>
                </a:lnTo>
                <a:lnTo>
                  <a:pt x="2172268" y="815364"/>
                </a:lnTo>
                <a:lnTo>
                  <a:pt x="2173062" y="815662"/>
                </a:lnTo>
                <a:lnTo>
                  <a:pt x="2173855" y="815961"/>
                </a:lnTo>
                <a:lnTo>
                  <a:pt x="2174649" y="816257"/>
                </a:lnTo>
                <a:lnTo>
                  <a:pt x="2175443" y="816556"/>
                </a:lnTo>
                <a:lnTo>
                  <a:pt x="2176237" y="816854"/>
                </a:lnTo>
                <a:lnTo>
                  <a:pt x="2177031" y="817152"/>
                </a:lnTo>
                <a:lnTo>
                  <a:pt x="2177825" y="817449"/>
                </a:lnTo>
                <a:lnTo>
                  <a:pt x="2178618" y="817747"/>
                </a:lnTo>
                <a:lnTo>
                  <a:pt x="2179412" y="818046"/>
                </a:lnTo>
                <a:lnTo>
                  <a:pt x="2180208" y="818344"/>
                </a:lnTo>
                <a:lnTo>
                  <a:pt x="2181002" y="818643"/>
                </a:lnTo>
                <a:lnTo>
                  <a:pt x="2181796" y="818939"/>
                </a:lnTo>
                <a:lnTo>
                  <a:pt x="2182589" y="819237"/>
                </a:lnTo>
                <a:lnTo>
                  <a:pt x="2183383" y="819536"/>
                </a:lnTo>
                <a:lnTo>
                  <a:pt x="2184177" y="819834"/>
                </a:lnTo>
                <a:lnTo>
                  <a:pt x="2184971" y="820133"/>
                </a:lnTo>
                <a:lnTo>
                  <a:pt x="2185765" y="820431"/>
                </a:lnTo>
                <a:lnTo>
                  <a:pt x="2186559" y="820728"/>
                </a:lnTo>
                <a:lnTo>
                  <a:pt x="2187352" y="821026"/>
                </a:lnTo>
                <a:lnTo>
                  <a:pt x="2188146" y="821324"/>
                </a:lnTo>
                <a:lnTo>
                  <a:pt x="2188940" y="821623"/>
                </a:lnTo>
                <a:lnTo>
                  <a:pt x="2189734" y="821919"/>
                </a:lnTo>
                <a:lnTo>
                  <a:pt x="2190528" y="822218"/>
                </a:lnTo>
                <a:lnTo>
                  <a:pt x="2191322" y="822516"/>
                </a:lnTo>
                <a:lnTo>
                  <a:pt x="2192117" y="822814"/>
                </a:lnTo>
                <a:lnTo>
                  <a:pt x="2192911" y="823113"/>
                </a:lnTo>
                <a:lnTo>
                  <a:pt x="2193705" y="823411"/>
                </a:lnTo>
                <a:lnTo>
                  <a:pt x="2194499" y="823708"/>
                </a:lnTo>
                <a:lnTo>
                  <a:pt x="2195293" y="824006"/>
                </a:lnTo>
                <a:lnTo>
                  <a:pt x="2196086" y="824304"/>
                </a:lnTo>
                <a:lnTo>
                  <a:pt x="2196880" y="824603"/>
                </a:lnTo>
                <a:lnTo>
                  <a:pt x="2197674" y="824899"/>
                </a:lnTo>
                <a:lnTo>
                  <a:pt x="2198468" y="825198"/>
                </a:lnTo>
                <a:lnTo>
                  <a:pt x="2199262" y="825496"/>
                </a:lnTo>
                <a:lnTo>
                  <a:pt x="2200056" y="825795"/>
                </a:lnTo>
                <a:lnTo>
                  <a:pt x="2200849" y="826093"/>
                </a:lnTo>
                <a:lnTo>
                  <a:pt x="2201643" y="826389"/>
                </a:lnTo>
                <a:lnTo>
                  <a:pt x="2202437" y="826688"/>
                </a:lnTo>
                <a:lnTo>
                  <a:pt x="2203231" y="826986"/>
                </a:lnTo>
                <a:lnTo>
                  <a:pt x="2204025" y="827285"/>
                </a:lnTo>
                <a:lnTo>
                  <a:pt x="2204821" y="827583"/>
                </a:lnTo>
                <a:lnTo>
                  <a:pt x="2205614" y="827880"/>
                </a:lnTo>
                <a:lnTo>
                  <a:pt x="2206408" y="828178"/>
                </a:lnTo>
                <a:lnTo>
                  <a:pt x="2207202" y="828476"/>
                </a:lnTo>
                <a:lnTo>
                  <a:pt x="2207996" y="828775"/>
                </a:lnTo>
                <a:lnTo>
                  <a:pt x="2208790" y="829073"/>
                </a:lnTo>
                <a:lnTo>
                  <a:pt x="2209584" y="829370"/>
                </a:lnTo>
                <a:lnTo>
                  <a:pt x="2210377" y="829668"/>
                </a:lnTo>
                <a:lnTo>
                  <a:pt x="2211171" y="829966"/>
                </a:lnTo>
                <a:lnTo>
                  <a:pt x="2211965" y="830265"/>
                </a:lnTo>
                <a:lnTo>
                  <a:pt x="2212759" y="830563"/>
                </a:lnTo>
                <a:lnTo>
                  <a:pt x="2213553" y="830860"/>
                </a:lnTo>
                <a:lnTo>
                  <a:pt x="2214347" y="831158"/>
                </a:lnTo>
                <a:lnTo>
                  <a:pt x="2215140" y="831457"/>
                </a:lnTo>
                <a:lnTo>
                  <a:pt x="2215934" y="831755"/>
                </a:lnTo>
                <a:lnTo>
                  <a:pt x="2216728" y="832053"/>
                </a:lnTo>
                <a:lnTo>
                  <a:pt x="2217524" y="832350"/>
                </a:lnTo>
                <a:lnTo>
                  <a:pt x="2218318" y="832648"/>
                </a:lnTo>
                <a:lnTo>
                  <a:pt x="2219111" y="832947"/>
                </a:lnTo>
                <a:lnTo>
                  <a:pt x="2219905" y="833245"/>
                </a:lnTo>
                <a:lnTo>
                  <a:pt x="2220699" y="833543"/>
                </a:lnTo>
                <a:lnTo>
                  <a:pt x="2221493" y="833840"/>
                </a:lnTo>
                <a:lnTo>
                  <a:pt x="2222287" y="834138"/>
                </a:lnTo>
                <a:lnTo>
                  <a:pt x="2223081" y="834437"/>
                </a:lnTo>
                <a:lnTo>
                  <a:pt x="2223874" y="834735"/>
                </a:lnTo>
                <a:lnTo>
                  <a:pt x="2224668" y="835033"/>
                </a:lnTo>
                <a:lnTo>
                  <a:pt x="2225462" y="835330"/>
                </a:lnTo>
                <a:lnTo>
                  <a:pt x="2226256" y="835628"/>
                </a:lnTo>
                <a:lnTo>
                  <a:pt x="2227050" y="835927"/>
                </a:lnTo>
                <a:lnTo>
                  <a:pt x="2227844" y="836225"/>
                </a:lnTo>
                <a:lnTo>
                  <a:pt x="2228637" y="836524"/>
                </a:lnTo>
                <a:lnTo>
                  <a:pt x="2229433" y="836820"/>
                </a:lnTo>
                <a:lnTo>
                  <a:pt x="2230227" y="837118"/>
                </a:lnTo>
                <a:lnTo>
                  <a:pt x="2231021" y="837417"/>
                </a:lnTo>
                <a:lnTo>
                  <a:pt x="2231815" y="837715"/>
                </a:lnTo>
                <a:lnTo>
                  <a:pt x="2232609" y="838014"/>
                </a:lnTo>
                <a:lnTo>
                  <a:pt x="2233402" y="838310"/>
                </a:lnTo>
                <a:lnTo>
                  <a:pt x="2234196" y="838609"/>
                </a:lnTo>
                <a:lnTo>
                  <a:pt x="2234990" y="838907"/>
                </a:lnTo>
                <a:lnTo>
                  <a:pt x="2235784" y="839205"/>
                </a:lnTo>
                <a:lnTo>
                  <a:pt x="2236578" y="839504"/>
                </a:lnTo>
                <a:lnTo>
                  <a:pt x="2237372" y="839800"/>
                </a:lnTo>
                <a:lnTo>
                  <a:pt x="2238165" y="840099"/>
                </a:lnTo>
                <a:lnTo>
                  <a:pt x="2238959" y="840397"/>
                </a:lnTo>
                <a:lnTo>
                  <a:pt x="2239753" y="840695"/>
                </a:lnTo>
                <a:lnTo>
                  <a:pt x="2240547" y="840994"/>
                </a:lnTo>
                <a:lnTo>
                  <a:pt x="2241341" y="841290"/>
                </a:lnTo>
                <a:lnTo>
                  <a:pt x="2242136" y="841589"/>
                </a:lnTo>
                <a:lnTo>
                  <a:pt x="2242930" y="841887"/>
                </a:lnTo>
                <a:lnTo>
                  <a:pt x="2243724" y="842185"/>
                </a:lnTo>
                <a:lnTo>
                  <a:pt x="2244518" y="842484"/>
                </a:lnTo>
                <a:lnTo>
                  <a:pt x="2245312" y="842780"/>
                </a:lnTo>
                <a:lnTo>
                  <a:pt x="2246106" y="843079"/>
                </a:lnTo>
                <a:lnTo>
                  <a:pt x="2246899" y="843377"/>
                </a:lnTo>
                <a:lnTo>
                  <a:pt x="2247693" y="843676"/>
                </a:lnTo>
                <a:lnTo>
                  <a:pt x="2248487" y="843974"/>
                </a:lnTo>
                <a:lnTo>
                  <a:pt x="2249281" y="844270"/>
                </a:lnTo>
                <a:lnTo>
                  <a:pt x="2250075" y="844569"/>
                </a:lnTo>
                <a:lnTo>
                  <a:pt x="2250869" y="844867"/>
                </a:lnTo>
                <a:lnTo>
                  <a:pt x="2251662" y="845166"/>
                </a:lnTo>
                <a:lnTo>
                  <a:pt x="2252456" y="845462"/>
                </a:lnTo>
                <a:lnTo>
                  <a:pt x="2253250" y="845761"/>
                </a:lnTo>
                <a:lnTo>
                  <a:pt x="2254046" y="846059"/>
                </a:lnTo>
                <a:lnTo>
                  <a:pt x="2254840" y="846357"/>
                </a:lnTo>
                <a:lnTo>
                  <a:pt x="2255634" y="846656"/>
                </a:lnTo>
                <a:lnTo>
                  <a:pt x="2256427" y="846954"/>
                </a:lnTo>
                <a:lnTo>
                  <a:pt x="2257221" y="847251"/>
                </a:lnTo>
                <a:lnTo>
                  <a:pt x="2258015" y="847549"/>
                </a:lnTo>
                <a:lnTo>
                  <a:pt x="2258809" y="847847"/>
                </a:lnTo>
                <a:lnTo>
                  <a:pt x="2259603" y="848146"/>
                </a:lnTo>
                <a:lnTo>
                  <a:pt x="2260397" y="848444"/>
                </a:lnTo>
                <a:lnTo>
                  <a:pt x="2261190" y="848741"/>
                </a:lnTo>
                <a:lnTo>
                  <a:pt x="2261984" y="849039"/>
                </a:lnTo>
                <a:lnTo>
                  <a:pt x="2262778" y="849338"/>
                </a:lnTo>
                <a:lnTo>
                  <a:pt x="2263572" y="849636"/>
                </a:lnTo>
                <a:lnTo>
                  <a:pt x="2264366" y="849934"/>
                </a:lnTo>
                <a:lnTo>
                  <a:pt x="2265161" y="850231"/>
                </a:lnTo>
                <a:lnTo>
                  <a:pt x="2265953" y="850529"/>
                </a:lnTo>
                <a:lnTo>
                  <a:pt x="2266749" y="850828"/>
                </a:lnTo>
                <a:lnTo>
                  <a:pt x="2267543" y="851126"/>
                </a:lnTo>
                <a:lnTo>
                  <a:pt x="2268337" y="851424"/>
                </a:lnTo>
                <a:lnTo>
                  <a:pt x="2269131" y="851721"/>
                </a:lnTo>
                <a:lnTo>
                  <a:pt x="2269924" y="852019"/>
                </a:lnTo>
                <a:lnTo>
                  <a:pt x="2270718" y="852318"/>
                </a:lnTo>
                <a:lnTo>
                  <a:pt x="2271512" y="852616"/>
                </a:lnTo>
                <a:lnTo>
                  <a:pt x="2272306" y="852913"/>
                </a:lnTo>
                <a:lnTo>
                  <a:pt x="2273100" y="853211"/>
                </a:lnTo>
                <a:lnTo>
                  <a:pt x="2273894" y="853509"/>
                </a:lnTo>
                <a:lnTo>
                  <a:pt x="2274687" y="853808"/>
                </a:lnTo>
                <a:lnTo>
                  <a:pt x="2275481" y="854106"/>
                </a:lnTo>
                <a:lnTo>
                  <a:pt x="2276275" y="854405"/>
                </a:lnTo>
                <a:lnTo>
                  <a:pt x="2277069" y="854701"/>
                </a:lnTo>
                <a:lnTo>
                  <a:pt x="2277865" y="854999"/>
                </a:lnTo>
                <a:lnTo>
                  <a:pt x="2278658" y="855298"/>
                </a:lnTo>
                <a:lnTo>
                  <a:pt x="2279452" y="855596"/>
                </a:lnTo>
                <a:lnTo>
                  <a:pt x="2280246" y="855893"/>
                </a:lnTo>
                <a:lnTo>
                  <a:pt x="2281040" y="856191"/>
                </a:lnTo>
                <a:lnTo>
                  <a:pt x="2281834" y="856490"/>
                </a:lnTo>
                <a:lnTo>
                  <a:pt x="2282628" y="856788"/>
                </a:lnTo>
                <a:lnTo>
                  <a:pt x="2283421" y="857086"/>
                </a:lnTo>
                <a:lnTo>
                  <a:pt x="2284215" y="857383"/>
                </a:lnTo>
                <a:lnTo>
                  <a:pt x="2285009" y="857681"/>
                </a:lnTo>
                <a:lnTo>
                  <a:pt x="2285803" y="857980"/>
                </a:lnTo>
                <a:lnTo>
                  <a:pt x="2286597" y="858278"/>
                </a:lnTo>
                <a:lnTo>
                  <a:pt x="2287391" y="858576"/>
                </a:lnTo>
                <a:lnTo>
                  <a:pt x="2288185" y="858873"/>
                </a:lnTo>
                <a:lnTo>
                  <a:pt x="2288978" y="859171"/>
                </a:lnTo>
                <a:lnTo>
                  <a:pt x="2289772" y="859470"/>
                </a:lnTo>
                <a:lnTo>
                  <a:pt x="2290568" y="859768"/>
                </a:lnTo>
                <a:lnTo>
                  <a:pt x="2291362" y="860066"/>
                </a:lnTo>
                <a:lnTo>
                  <a:pt x="2292156" y="860363"/>
                </a:lnTo>
                <a:lnTo>
                  <a:pt x="2292949" y="860661"/>
                </a:lnTo>
                <a:lnTo>
                  <a:pt x="2293743" y="860960"/>
                </a:lnTo>
                <a:lnTo>
                  <a:pt x="2294537" y="861258"/>
                </a:lnTo>
                <a:lnTo>
                  <a:pt x="2295331" y="861557"/>
                </a:lnTo>
                <a:lnTo>
                  <a:pt x="2296125" y="861853"/>
                </a:lnTo>
                <a:lnTo>
                  <a:pt x="2296919" y="862151"/>
                </a:lnTo>
                <a:lnTo>
                  <a:pt x="2297712" y="862450"/>
                </a:lnTo>
                <a:lnTo>
                  <a:pt x="2298506" y="862748"/>
                </a:lnTo>
                <a:lnTo>
                  <a:pt x="2299300" y="863047"/>
                </a:lnTo>
                <a:lnTo>
                  <a:pt x="2300094" y="863343"/>
                </a:lnTo>
                <a:lnTo>
                  <a:pt x="2300888" y="863642"/>
                </a:lnTo>
                <a:lnTo>
                  <a:pt x="2301682" y="863940"/>
                </a:lnTo>
                <a:lnTo>
                  <a:pt x="2302477" y="864238"/>
                </a:lnTo>
                <a:lnTo>
                  <a:pt x="2303271" y="864537"/>
                </a:lnTo>
                <a:lnTo>
                  <a:pt x="2304065" y="864833"/>
                </a:lnTo>
                <a:lnTo>
                  <a:pt x="2304859" y="865132"/>
                </a:lnTo>
                <a:lnTo>
                  <a:pt x="2305653" y="865430"/>
                </a:lnTo>
                <a:lnTo>
                  <a:pt x="2306446" y="865728"/>
                </a:lnTo>
                <a:lnTo>
                  <a:pt x="2307240" y="866027"/>
                </a:lnTo>
                <a:lnTo>
                  <a:pt x="2308034" y="866323"/>
                </a:lnTo>
                <a:lnTo>
                  <a:pt x="2308828" y="866622"/>
                </a:lnTo>
                <a:lnTo>
                  <a:pt x="2309622" y="866920"/>
                </a:lnTo>
                <a:lnTo>
                  <a:pt x="2310416" y="867219"/>
                </a:lnTo>
                <a:lnTo>
                  <a:pt x="2311209" y="867517"/>
                </a:lnTo>
                <a:lnTo>
                  <a:pt x="2312003" y="867813"/>
                </a:lnTo>
                <a:lnTo>
                  <a:pt x="2312797" y="868112"/>
                </a:lnTo>
                <a:lnTo>
                  <a:pt x="2313593" y="868410"/>
                </a:lnTo>
                <a:lnTo>
                  <a:pt x="2314385" y="868709"/>
                </a:lnTo>
                <a:lnTo>
                  <a:pt x="2315181" y="869007"/>
                </a:lnTo>
                <a:lnTo>
                  <a:pt x="2315974" y="869304"/>
                </a:lnTo>
                <a:lnTo>
                  <a:pt x="2316768" y="869602"/>
                </a:lnTo>
                <a:lnTo>
                  <a:pt x="2317562" y="869900"/>
                </a:lnTo>
                <a:lnTo>
                  <a:pt x="2318356" y="870199"/>
                </a:lnTo>
                <a:lnTo>
                  <a:pt x="2319150" y="870497"/>
                </a:lnTo>
                <a:lnTo>
                  <a:pt x="2319944" y="870794"/>
                </a:lnTo>
                <a:lnTo>
                  <a:pt x="2320737" y="871092"/>
                </a:lnTo>
                <a:lnTo>
                  <a:pt x="2321531" y="871390"/>
                </a:lnTo>
                <a:lnTo>
                  <a:pt x="2322325" y="871689"/>
                </a:lnTo>
                <a:lnTo>
                  <a:pt x="2323119" y="871987"/>
                </a:lnTo>
                <a:lnTo>
                  <a:pt x="2323913" y="872284"/>
                </a:lnTo>
                <a:lnTo>
                  <a:pt x="2324707" y="872582"/>
                </a:lnTo>
                <a:lnTo>
                  <a:pt x="2325500" y="872880"/>
                </a:lnTo>
                <a:lnTo>
                  <a:pt x="2326296" y="873179"/>
                </a:lnTo>
                <a:lnTo>
                  <a:pt x="2327090" y="873477"/>
                </a:lnTo>
                <a:lnTo>
                  <a:pt x="2327884" y="873774"/>
                </a:lnTo>
                <a:lnTo>
                  <a:pt x="2328678" y="874072"/>
                </a:lnTo>
                <a:lnTo>
                  <a:pt x="2329471" y="874371"/>
                </a:lnTo>
                <a:lnTo>
                  <a:pt x="2330265" y="874669"/>
                </a:lnTo>
                <a:lnTo>
                  <a:pt x="2331059" y="874967"/>
                </a:lnTo>
                <a:lnTo>
                  <a:pt x="2331853" y="875264"/>
                </a:lnTo>
                <a:lnTo>
                  <a:pt x="2332647" y="875562"/>
                </a:lnTo>
                <a:lnTo>
                  <a:pt x="2333441" y="875861"/>
                </a:lnTo>
                <a:lnTo>
                  <a:pt x="2334234" y="876159"/>
                </a:lnTo>
                <a:lnTo>
                  <a:pt x="2335028" y="876457"/>
                </a:lnTo>
                <a:lnTo>
                  <a:pt x="2335822" y="876754"/>
                </a:lnTo>
                <a:lnTo>
                  <a:pt x="2336616" y="877052"/>
                </a:lnTo>
                <a:lnTo>
                  <a:pt x="2337410" y="877351"/>
                </a:lnTo>
                <a:lnTo>
                  <a:pt x="2338206" y="877649"/>
                </a:lnTo>
                <a:lnTo>
                  <a:pt x="2338999" y="877947"/>
                </a:lnTo>
                <a:lnTo>
                  <a:pt x="2339793" y="878244"/>
                </a:lnTo>
                <a:lnTo>
                  <a:pt x="2340587" y="878542"/>
                </a:lnTo>
                <a:lnTo>
                  <a:pt x="2341381" y="878841"/>
                </a:lnTo>
                <a:lnTo>
                  <a:pt x="2342175" y="879139"/>
                </a:lnTo>
                <a:lnTo>
                  <a:pt x="2342969" y="879438"/>
                </a:lnTo>
                <a:lnTo>
                  <a:pt x="2343762" y="879734"/>
                </a:lnTo>
                <a:lnTo>
                  <a:pt x="2344556" y="880032"/>
                </a:lnTo>
                <a:lnTo>
                  <a:pt x="2345350" y="880331"/>
                </a:lnTo>
                <a:lnTo>
                  <a:pt x="2346144" y="880629"/>
                </a:lnTo>
                <a:lnTo>
                  <a:pt x="2346938" y="880926"/>
                </a:lnTo>
                <a:lnTo>
                  <a:pt x="2347732" y="881224"/>
                </a:lnTo>
                <a:lnTo>
                  <a:pt x="2348525" y="881523"/>
                </a:lnTo>
                <a:lnTo>
                  <a:pt x="2349319" y="881821"/>
                </a:lnTo>
                <a:lnTo>
                  <a:pt x="2350113" y="882119"/>
                </a:lnTo>
                <a:lnTo>
                  <a:pt x="2350909" y="882418"/>
                </a:lnTo>
                <a:lnTo>
                  <a:pt x="2351703" y="882714"/>
                </a:lnTo>
                <a:lnTo>
                  <a:pt x="2352496" y="883013"/>
                </a:lnTo>
                <a:lnTo>
                  <a:pt x="2353290" y="883311"/>
                </a:lnTo>
                <a:lnTo>
                  <a:pt x="2354084" y="883609"/>
                </a:lnTo>
                <a:lnTo>
                  <a:pt x="2354878" y="883906"/>
                </a:lnTo>
                <a:lnTo>
                  <a:pt x="2355672" y="884204"/>
                </a:lnTo>
                <a:lnTo>
                  <a:pt x="2356466" y="884503"/>
                </a:lnTo>
                <a:lnTo>
                  <a:pt x="2357259" y="884801"/>
                </a:lnTo>
                <a:lnTo>
                  <a:pt x="2358053" y="885100"/>
                </a:lnTo>
                <a:lnTo>
                  <a:pt x="2358847" y="885398"/>
                </a:lnTo>
                <a:lnTo>
                  <a:pt x="2359641" y="885694"/>
                </a:lnTo>
                <a:lnTo>
                  <a:pt x="2360435" y="885993"/>
                </a:lnTo>
                <a:lnTo>
                  <a:pt x="2361229" y="886291"/>
                </a:lnTo>
                <a:lnTo>
                  <a:pt x="2362022" y="886590"/>
                </a:lnTo>
                <a:lnTo>
                  <a:pt x="2362816" y="886886"/>
                </a:lnTo>
                <a:lnTo>
                  <a:pt x="2363612" y="887184"/>
                </a:lnTo>
                <a:lnTo>
                  <a:pt x="2364406" y="887483"/>
                </a:lnTo>
                <a:lnTo>
                  <a:pt x="2365200" y="887781"/>
                </a:lnTo>
                <a:lnTo>
                  <a:pt x="2365994" y="888080"/>
                </a:lnTo>
                <a:lnTo>
                  <a:pt x="2366787" y="888376"/>
                </a:lnTo>
                <a:lnTo>
                  <a:pt x="2367581" y="888675"/>
                </a:lnTo>
                <a:lnTo>
                  <a:pt x="2368375" y="888973"/>
                </a:lnTo>
                <a:lnTo>
                  <a:pt x="2369169" y="889271"/>
                </a:lnTo>
                <a:lnTo>
                  <a:pt x="2369963" y="889570"/>
                </a:lnTo>
                <a:lnTo>
                  <a:pt x="2370757" y="889868"/>
                </a:lnTo>
                <a:lnTo>
                  <a:pt x="2371550" y="890165"/>
                </a:lnTo>
                <a:lnTo>
                  <a:pt x="2372344" y="890463"/>
                </a:lnTo>
                <a:lnTo>
                  <a:pt x="2373138" y="890761"/>
                </a:lnTo>
                <a:lnTo>
                  <a:pt x="2373932" y="891060"/>
                </a:lnTo>
                <a:lnTo>
                  <a:pt x="2374726" y="891356"/>
                </a:lnTo>
                <a:lnTo>
                  <a:pt x="2375521" y="891655"/>
                </a:lnTo>
                <a:lnTo>
                  <a:pt x="2376315" y="891953"/>
                </a:lnTo>
                <a:lnTo>
                  <a:pt x="2377109" y="892252"/>
                </a:lnTo>
                <a:lnTo>
                  <a:pt x="2377903" y="892550"/>
                </a:lnTo>
                <a:lnTo>
                  <a:pt x="2378697" y="892848"/>
                </a:lnTo>
                <a:lnTo>
                  <a:pt x="2379491" y="893145"/>
                </a:lnTo>
                <a:lnTo>
                  <a:pt x="2380284" y="893443"/>
                </a:lnTo>
                <a:lnTo>
                  <a:pt x="2381078" y="893742"/>
                </a:lnTo>
                <a:lnTo>
                  <a:pt x="2381872" y="894040"/>
                </a:lnTo>
                <a:lnTo>
                  <a:pt x="2382666" y="894337"/>
                </a:lnTo>
                <a:lnTo>
                  <a:pt x="2383460" y="894635"/>
                </a:lnTo>
                <a:lnTo>
                  <a:pt x="2384254" y="894933"/>
                </a:lnTo>
                <a:lnTo>
                  <a:pt x="2385047" y="895232"/>
                </a:lnTo>
                <a:lnTo>
                  <a:pt x="2385841" y="895530"/>
                </a:lnTo>
                <a:lnTo>
                  <a:pt x="2386635" y="895827"/>
                </a:lnTo>
                <a:lnTo>
                  <a:pt x="2387429" y="896125"/>
                </a:lnTo>
                <a:lnTo>
                  <a:pt x="2388225" y="896423"/>
                </a:lnTo>
                <a:lnTo>
                  <a:pt x="2389018" y="896722"/>
                </a:lnTo>
                <a:lnTo>
                  <a:pt x="2389812" y="897020"/>
                </a:lnTo>
                <a:lnTo>
                  <a:pt x="2390606" y="897317"/>
                </a:lnTo>
                <a:lnTo>
                  <a:pt x="2391400" y="897615"/>
                </a:lnTo>
                <a:lnTo>
                  <a:pt x="2392194" y="897913"/>
                </a:lnTo>
                <a:lnTo>
                  <a:pt x="2392988" y="898212"/>
                </a:lnTo>
                <a:lnTo>
                  <a:pt x="2393781" y="898510"/>
                </a:lnTo>
                <a:lnTo>
                  <a:pt x="2394575" y="898807"/>
                </a:lnTo>
                <a:lnTo>
                  <a:pt x="2395369" y="899105"/>
                </a:lnTo>
                <a:lnTo>
                  <a:pt x="2396163" y="899404"/>
                </a:lnTo>
                <a:lnTo>
                  <a:pt x="2396957" y="899702"/>
                </a:lnTo>
                <a:lnTo>
                  <a:pt x="2397751" y="900000"/>
                </a:lnTo>
                <a:lnTo>
                  <a:pt x="2398544" y="900297"/>
                </a:lnTo>
                <a:lnTo>
                  <a:pt x="2399338" y="900595"/>
                </a:lnTo>
                <a:lnTo>
                  <a:pt x="2400134" y="900894"/>
                </a:lnTo>
                <a:lnTo>
                  <a:pt x="2400928" y="901192"/>
                </a:lnTo>
                <a:lnTo>
                  <a:pt x="2401722" y="901490"/>
                </a:lnTo>
                <a:lnTo>
                  <a:pt x="2402516" y="901787"/>
                </a:lnTo>
                <a:lnTo>
                  <a:pt x="2403309" y="902085"/>
                </a:lnTo>
                <a:lnTo>
                  <a:pt x="2404103" y="902384"/>
                </a:lnTo>
                <a:lnTo>
                  <a:pt x="2404897" y="902682"/>
                </a:lnTo>
                <a:lnTo>
                  <a:pt x="2405691" y="902981"/>
                </a:lnTo>
                <a:lnTo>
                  <a:pt x="2406485" y="903277"/>
                </a:lnTo>
                <a:lnTo>
                  <a:pt x="2407279" y="903575"/>
                </a:lnTo>
                <a:lnTo>
                  <a:pt x="2408072" y="903874"/>
                </a:lnTo>
                <a:lnTo>
                  <a:pt x="2408866" y="904172"/>
                </a:lnTo>
                <a:lnTo>
                  <a:pt x="2409660" y="904471"/>
                </a:lnTo>
                <a:lnTo>
                  <a:pt x="2410454" y="904767"/>
                </a:lnTo>
                <a:lnTo>
                  <a:pt x="2411248" y="905065"/>
                </a:lnTo>
                <a:lnTo>
                  <a:pt x="2412042" y="905364"/>
                </a:lnTo>
                <a:lnTo>
                  <a:pt x="2412837" y="905662"/>
                </a:lnTo>
                <a:lnTo>
                  <a:pt x="2413631" y="905961"/>
                </a:lnTo>
                <a:lnTo>
                  <a:pt x="2414425" y="906257"/>
                </a:lnTo>
                <a:lnTo>
                  <a:pt x="2415219" y="906556"/>
                </a:lnTo>
                <a:lnTo>
                  <a:pt x="2416013" y="906854"/>
                </a:lnTo>
                <a:lnTo>
                  <a:pt x="2416806" y="907152"/>
                </a:lnTo>
                <a:lnTo>
                  <a:pt x="2417600" y="907451"/>
                </a:lnTo>
                <a:lnTo>
                  <a:pt x="2418394" y="907747"/>
                </a:lnTo>
                <a:lnTo>
                  <a:pt x="2419188" y="908046"/>
                </a:lnTo>
                <a:lnTo>
                  <a:pt x="2419982" y="908344"/>
                </a:lnTo>
                <a:lnTo>
                  <a:pt x="2420776" y="908642"/>
                </a:lnTo>
                <a:lnTo>
                  <a:pt x="2421569" y="908941"/>
                </a:lnTo>
                <a:lnTo>
                  <a:pt x="2422363" y="909237"/>
                </a:lnTo>
                <a:lnTo>
                  <a:pt x="2423157" y="909536"/>
                </a:lnTo>
                <a:lnTo>
                  <a:pt x="2423953" y="909834"/>
                </a:lnTo>
                <a:lnTo>
                  <a:pt x="2424747" y="910133"/>
                </a:lnTo>
                <a:lnTo>
                  <a:pt x="2425541" y="910431"/>
                </a:lnTo>
                <a:lnTo>
                  <a:pt x="2426334" y="910727"/>
                </a:lnTo>
                <a:lnTo>
                  <a:pt x="2427128" y="911026"/>
                </a:lnTo>
                <a:lnTo>
                  <a:pt x="2427922" y="911324"/>
                </a:lnTo>
                <a:lnTo>
                  <a:pt x="2428716" y="911623"/>
                </a:lnTo>
                <a:lnTo>
                  <a:pt x="2429510" y="911921"/>
                </a:lnTo>
                <a:lnTo>
                  <a:pt x="2430304" y="912218"/>
                </a:lnTo>
                <a:lnTo>
                  <a:pt x="2431097" y="912516"/>
                </a:lnTo>
                <a:lnTo>
                  <a:pt x="2431891" y="912814"/>
                </a:lnTo>
                <a:lnTo>
                  <a:pt x="2432685" y="913113"/>
                </a:lnTo>
                <a:lnTo>
                  <a:pt x="2433479" y="913411"/>
                </a:lnTo>
                <a:lnTo>
                  <a:pt x="2434273" y="913708"/>
                </a:lnTo>
                <a:lnTo>
                  <a:pt x="2435067" y="914006"/>
                </a:lnTo>
                <a:lnTo>
                  <a:pt x="2435860" y="914304"/>
                </a:lnTo>
                <a:lnTo>
                  <a:pt x="2436656" y="914603"/>
                </a:lnTo>
                <a:lnTo>
                  <a:pt x="2437450" y="914899"/>
                </a:lnTo>
                <a:lnTo>
                  <a:pt x="2438244" y="915198"/>
                </a:lnTo>
                <a:lnTo>
                  <a:pt x="2439038" y="915496"/>
                </a:lnTo>
                <a:lnTo>
                  <a:pt x="2439831" y="915794"/>
                </a:lnTo>
                <a:lnTo>
                  <a:pt x="2440625" y="916093"/>
                </a:lnTo>
                <a:lnTo>
                  <a:pt x="2441419" y="916391"/>
                </a:lnTo>
                <a:lnTo>
                  <a:pt x="2442213" y="916688"/>
                </a:lnTo>
                <a:lnTo>
                  <a:pt x="2443007" y="916986"/>
                </a:lnTo>
                <a:lnTo>
                  <a:pt x="2443801" y="917285"/>
                </a:lnTo>
                <a:lnTo>
                  <a:pt x="2444594" y="917583"/>
                </a:lnTo>
                <a:lnTo>
                  <a:pt x="2445388" y="917881"/>
                </a:lnTo>
                <a:lnTo>
                  <a:pt x="2446182" y="918178"/>
                </a:lnTo>
                <a:lnTo>
                  <a:pt x="2446976" y="918476"/>
                </a:lnTo>
                <a:lnTo>
                  <a:pt x="2447770" y="918775"/>
                </a:lnTo>
                <a:lnTo>
                  <a:pt x="2448566" y="919073"/>
                </a:lnTo>
                <a:lnTo>
                  <a:pt x="2449359" y="919370"/>
                </a:lnTo>
                <a:lnTo>
                  <a:pt x="2450153" y="919668"/>
                </a:lnTo>
                <a:lnTo>
                  <a:pt x="2450947" y="919966"/>
                </a:lnTo>
                <a:lnTo>
                  <a:pt x="2451741" y="920265"/>
                </a:lnTo>
                <a:lnTo>
                  <a:pt x="2452535" y="920563"/>
                </a:lnTo>
                <a:lnTo>
                  <a:pt x="2453329" y="920862"/>
                </a:lnTo>
                <a:lnTo>
                  <a:pt x="2454122" y="921158"/>
                </a:lnTo>
                <a:lnTo>
                  <a:pt x="2454916" y="921456"/>
                </a:lnTo>
                <a:lnTo>
                  <a:pt x="2455710" y="921755"/>
                </a:lnTo>
                <a:lnTo>
                  <a:pt x="2456504" y="922053"/>
                </a:lnTo>
                <a:lnTo>
                  <a:pt x="2457298" y="922350"/>
                </a:lnTo>
                <a:lnTo>
                  <a:pt x="2458092" y="922648"/>
                </a:lnTo>
                <a:lnTo>
                  <a:pt x="2458885" y="922946"/>
                </a:lnTo>
                <a:lnTo>
                  <a:pt x="2459681" y="923245"/>
                </a:lnTo>
                <a:lnTo>
                  <a:pt x="2460473" y="923543"/>
                </a:lnTo>
                <a:lnTo>
                  <a:pt x="2461269" y="923840"/>
                </a:lnTo>
                <a:lnTo>
                  <a:pt x="2462063" y="924138"/>
                </a:lnTo>
                <a:lnTo>
                  <a:pt x="2462856" y="924437"/>
                </a:lnTo>
                <a:lnTo>
                  <a:pt x="2463650" y="924735"/>
                </a:lnTo>
                <a:lnTo>
                  <a:pt x="2464444" y="925033"/>
                </a:lnTo>
                <a:lnTo>
                  <a:pt x="2465238" y="925330"/>
                </a:lnTo>
                <a:lnTo>
                  <a:pt x="2466032" y="925628"/>
                </a:lnTo>
                <a:lnTo>
                  <a:pt x="2466826" y="925927"/>
                </a:lnTo>
                <a:lnTo>
                  <a:pt x="2467619" y="926225"/>
                </a:lnTo>
                <a:lnTo>
                  <a:pt x="2468413" y="926523"/>
                </a:lnTo>
                <a:lnTo>
                  <a:pt x="2469207" y="926820"/>
                </a:lnTo>
                <a:lnTo>
                  <a:pt x="2470001" y="927118"/>
                </a:lnTo>
                <a:lnTo>
                  <a:pt x="2470795" y="927417"/>
                </a:lnTo>
                <a:lnTo>
                  <a:pt x="2471589" y="927715"/>
                </a:lnTo>
                <a:lnTo>
                  <a:pt x="2472384" y="928014"/>
                </a:lnTo>
                <a:lnTo>
                  <a:pt x="2473178" y="928310"/>
                </a:lnTo>
                <a:lnTo>
                  <a:pt x="2473972" y="928608"/>
                </a:lnTo>
                <a:lnTo>
                  <a:pt x="2474766" y="928907"/>
                </a:lnTo>
                <a:lnTo>
                  <a:pt x="2475560" y="929205"/>
                </a:lnTo>
                <a:lnTo>
                  <a:pt x="2476353" y="929504"/>
                </a:lnTo>
                <a:lnTo>
                  <a:pt x="2477147" y="929800"/>
                </a:lnTo>
                <a:lnTo>
                  <a:pt x="2477941" y="930099"/>
                </a:lnTo>
                <a:lnTo>
                  <a:pt x="2478735" y="930397"/>
                </a:lnTo>
                <a:lnTo>
                  <a:pt x="2479529" y="930695"/>
                </a:lnTo>
                <a:lnTo>
                  <a:pt x="2480323" y="930994"/>
                </a:lnTo>
                <a:lnTo>
                  <a:pt x="2481116" y="931290"/>
                </a:lnTo>
                <a:lnTo>
                  <a:pt x="2481910" y="931589"/>
                </a:lnTo>
                <a:lnTo>
                  <a:pt x="2482704" y="931887"/>
                </a:lnTo>
                <a:lnTo>
                  <a:pt x="2483498" y="932185"/>
                </a:lnTo>
                <a:lnTo>
                  <a:pt x="2484292" y="932484"/>
                </a:lnTo>
                <a:lnTo>
                  <a:pt x="2485088" y="932780"/>
                </a:lnTo>
                <a:lnTo>
                  <a:pt x="2485881" y="933079"/>
                </a:lnTo>
                <a:lnTo>
                  <a:pt x="2486675" y="933377"/>
                </a:lnTo>
                <a:lnTo>
                  <a:pt x="2487469" y="933675"/>
                </a:lnTo>
                <a:lnTo>
                  <a:pt x="2488263" y="933974"/>
                </a:lnTo>
                <a:lnTo>
                  <a:pt x="2489057" y="934270"/>
                </a:lnTo>
                <a:lnTo>
                  <a:pt x="2489851" y="934569"/>
                </a:lnTo>
                <a:lnTo>
                  <a:pt x="2490644" y="934867"/>
                </a:lnTo>
                <a:lnTo>
                  <a:pt x="2491438" y="935166"/>
                </a:lnTo>
                <a:lnTo>
                  <a:pt x="2492232" y="935464"/>
                </a:lnTo>
                <a:lnTo>
                  <a:pt x="2493026" y="935760"/>
                </a:lnTo>
                <a:lnTo>
                  <a:pt x="2493820" y="936059"/>
                </a:lnTo>
                <a:lnTo>
                  <a:pt x="2494614" y="936357"/>
                </a:lnTo>
                <a:lnTo>
                  <a:pt x="2495407" y="936656"/>
                </a:lnTo>
                <a:lnTo>
                  <a:pt x="2496201" y="936954"/>
                </a:lnTo>
                <a:lnTo>
                  <a:pt x="2496997" y="937251"/>
                </a:lnTo>
                <a:lnTo>
                  <a:pt x="2497791" y="937549"/>
                </a:lnTo>
                <a:lnTo>
                  <a:pt x="2498585" y="937847"/>
                </a:lnTo>
                <a:lnTo>
                  <a:pt x="2499378" y="938146"/>
                </a:lnTo>
                <a:lnTo>
                  <a:pt x="2500172" y="938444"/>
                </a:lnTo>
                <a:lnTo>
                  <a:pt x="2500966" y="938741"/>
                </a:lnTo>
                <a:lnTo>
                  <a:pt x="2501760" y="939039"/>
                </a:lnTo>
                <a:lnTo>
                  <a:pt x="2502554" y="939337"/>
                </a:lnTo>
                <a:lnTo>
                  <a:pt x="2503348" y="939636"/>
                </a:lnTo>
                <a:lnTo>
                  <a:pt x="2504141" y="939934"/>
                </a:lnTo>
                <a:lnTo>
                  <a:pt x="2504935" y="940231"/>
                </a:lnTo>
                <a:lnTo>
                  <a:pt x="2505729" y="940529"/>
                </a:lnTo>
                <a:lnTo>
                  <a:pt x="2506523" y="940827"/>
                </a:lnTo>
                <a:lnTo>
                  <a:pt x="2507317" y="941126"/>
                </a:lnTo>
                <a:lnTo>
                  <a:pt x="2508111" y="941424"/>
                </a:lnTo>
                <a:lnTo>
                  <a:pt x="2508904" y="941721"/>
                </a:lnTo>
                <a:lnTo>
                  <a:pt x="2509700" y="942019"/>
                </a:lnTo>
                <a:lnTo>
                  <a:pt x="2510494" y="942318"/>
                </a:lnTo>
                <a:lnTo>
                  <a:pt x="2511288" y="942616"/>
                </a:lnTo>
                <a:lnTo>
                  <a:pt x="2512082" y="942914"/>
                </a:lnTo>
                <a:lnTo>
                  <a:pt x="2512876" y="943211"/>
                </a:lnTo>
                <a:lnTo>
                  <a:pt x="2513669" y="943509"/>
                </a:lnTo>
                <a:lnTo>
                  <a:pt x="2514463" y="943808"/>
                </a:lnTo>
                <a:lnTo>
                  <a:pt x="2515257" y="944106"/>
                </a:lnTo>
                <a:lnTo>
                  <a:pt x="2516051" y="944404"/>
                </a:lnTo>
                <a:lnTo>
                  <a:pt x="2516845" y="944701"/>
                </a:lnTo>
                <a:lnTo>
                  <a:pt x="2517639" y="944999"/>
                </a:lnTo>
                <a:lnTo>
                  <a:pt x="2518432" y="945298"/>
                </a:lnTo>
                <a:lnTo>
                  <a:pt x="2519226" y="945596"/>
                </a:lnTo>
                <a:lnTo>
                  <a:pt x="2520020" y="945895"/>
                </a:lnTo>
                <a:lnTo>
                  <a:pt x="2520814" y="946191"/>
                </a:lnTo>
                <a:lnTo>
                  <a:pt x="2521610" y="946489"/>
                </a:lnTo>
                <a:lnTo>
                  <a:pt x="2522403" y="946788"/>
                </a:lnTo>
                <a:lnTo>
                  <a:pt x="2523197" y="947086"/>
                </a:lnTo>
                <a:lnTo>
                  <a:pt x="2523991" y="947385"/>
                </a:lnTo>
                <a:lnTo>
                  <a:pt x="2524785" y="947681"/>
                </a:lnTo>
                <a:lnTo>
                  <a:pt x="2525579" y="947980"/>
                </a:lnTo>
                <a:lnTo>
                  <a:pt x="2526373" y="948278"/>
                </a:lnTo>
                <a:lnTo>
                  <a:pt x="2527166" y="948576"/>
                </a:lnTo>
                <a:lnTo>
                  <a:pt x="2527960" y="948875"/>
                </a:lnTo>
                <a:lnTo>
                  <a:pt x="2528754" y="949171"/>
                </a:lnTo>
                <a:lnTo>
                  <a:pt x="2529548" y="949470"/>
                </a:lnTo>
                <a:lnTo>
                  <a:pt x="2530342" y="949768"/>
                </a:lnTo>
                <a:lnTo>
                  <a:pt x="2531136" y="950066"/>
                </a:lnTo>
                <a:lnTo>
                  <a:pt x="2531929" y="950363"/>
                </a:lnTo>
                <a:lnTo>
                  <a:pt x="2532723" y="950661"/>
                </a:lnTo>
                <a:lnTo>
                  <a:pt x="2533517" y="950960"/>
                </a:lnTo>
                <a:lnTo>
                  <a:pt x="2534313" y="951258"/>
                </a:lnTo>
                <a:lnTo>
                  <a:pt x="2535107" y="951556"/>
                </a:lnTo>
                <a:lnTo>
                  <a:pt x="2535901" y="951855"/>
                </a:lnTo>
                <a:lnTo>
                  <a:pt x="2536694" y="952151"/>
                </a:lnTo>
                <a:lnTo>
                  <a:pt x="2537488" y="952450"/>
                </a:lnTo>
                <a:lnTo>
                  <a:pt x="2538282" y="952748"/>
                </a:lnTo>
                <a:lnTo>
                  <a:pt x="2539076" y="953047"/>
                </a:lnTo>
                <a:lnTo>
                  <a:pt x="2539870" y="953343"/>
                </a:lnTo>
                <a:lnTo>
                  <a:pt x="2540664" y="953641"/>
                </a:lnTo>
                <a:lnTo>
                  <a:pt x="2541457" y="953940"/>
                </a:lnTo>
                <a:lnTo>
                  <a:pt x="2542251" y="954238"/>
                </a:lnTo>
                <a:lnTo>
                  <a:pt x="2543045" y="954537"/>
                </a:lnTo>
                <a:lnTo>
                  <a:pt x="2543839" y="954835"/>
                </a:lnTo>
                <a:lnTo>
                  <a:pt x="2544633" y="955132"/>
                </a:lnTo>
                <a:lnTo>
                  <a:pt x="2545427" y="955430"/>
                </a:lnTo>
                <a:lnTo>
                  <a:pt x="2546222" y="955728"/>
                </a:lnTo>
                <a:lnTo>
                  <a:pt x="2547016" y="956027"/>
                </a:lnTo>
                <a:lnTo>
                  <a:pt x="2547810" y="956323"/>
                </a:lnTo>
                <a:lnTo>
                  <a:pt x="2548604" y="956622"/>
                </a:lnTo>
                <a:lnTo>
                  <a:pt x="2549398" y="956920"/>
                </a:lnTo>
                <a:lnTo>
                  <a:pt x="2550191" y="957218"/>
                </a:lnTo>
                <a:lnTo>
                  <a:pt x="2550985" y="957517"/>
                </a:lnTo>
                <a:lnTo>
                  <a:pt x="2551779" y="957813"/>
                </a:lnTo>
                <a:lnTo>
                  <a:pt x="2552573" y="958112"/>
                </a:lnTo>
                <a:lnTo>
                  <a:pt x="2553367" y="958410"/>
                </a:lnTo>
                <a:lnTo>
                  <a:pt x="2554161" y="958708"/>
                </a:lnTo>
                <a:lnTo>
                  <a:pt x="2554954" y="959007"/>
                </a:lnTo>
                <a:lnTo>
                  <a:pt x="2555748" y="959305"/>
                </a:lnTo>
                <a:lnTo>
                  <a:pt x="2556542" y="959602"/>
                </a:lnTo>
                <a:lnTo>
                  <a:pt x="2557336" y="959900"/>
                </a:lnTo>
                <a:lnTo>
                  <a:pt x="2558130" y="960199"/>
                </a:lnTo>
                <a:lnTo>
                  <a:pt x="2558925" y="960497"/>
                </a:lnTo>
                <a:lnTo>
                  <a:pt x="2559719" y="960793"/>
                </a:lnTo>
                <a:lnTo>
                  <a:pt x="2560513" y="961092"/>
                </a:lnTo>
                <a:lnTo>
                  <a:pt x="2561307" y="961390"/>
                </a:lnTo>
                <a:lnTo>
                  <a:pt x="2562101" y="961689"/>
                </a:lnTo>
                <a:lnTo>
                  <a:pt x="2562895" y="961987"/>
                </a:lnTo>
                <a:lnTo>
                  <a:pt x="2563688" y="962284"/>
                </a:lnTo>
                <a:lnTo>
                  <a:pt x="2564482" y="962582"/>
                </a:lnTo>
                <a:lnTo>
                  <a:pt x="2565276" y="962880"/>
                </a:lnTo>
                <a:lnTo>
                  <a:pt x="2566070" y="963179"/>
                </a:lnTo>
                <a:lnTo>
                  <a:pt x="2566864" y="963477"/>
                </a:lnTo>
                <a:lnTo>
                  <a:pt x="2567658" y="963774"/>
                </a:lnTo>
                <a:lnTo>
                  <a:pt x="2568452" y="964072"/>
                </a:lnTo>
                <a:lnTo>
                  <a:pt x="2569245" y="964370"/>
                </a:lnTo>
                <a:lnTo>
                  <a:pt x="2570041" y="964669"/>
                </a:lnTo>
                <a:lnTo>
                  <a:pt x="2570835" y="964967"/>
                </a:lnTo>
                <a:lnTo>
                  <a:pt x="2571629" y="965264"/>
                </a:lnTo>
                <a:lnTo>
                  <a:pt x="2572423" y="965562"/>
                </a:lnTo>
                <a:lnTo>
                  <a:pt x="2573216" y="965861"/>
                </a:lnTo>
                <a:lnTo>
                  <a:pt x="2574010" y="966159"/>
                </a:lnTo>
                <a:lnTo>
                  <a:pt x="2574804" y="966457"/>
                </a:lnTo>
                <a:lnTo>
                  <a:pt x="2575598" y="966754"/>
                </a:lnTo>
                <a:lnTo>
                  <a:pt x="2576392" y="967052"/>
                </a:lnTo>
                <a:lnTo>
                  <a:pt x="2577186" y="967351"/>
                </a:lnTo>
                <a:lnTo>
                  <a:pt x="2577979" y="967649"/>
                </a:lnTo>
                <a:lnTo>
                  <a:pt x="2578773" y="967947"/>
                </a:lnTo>
                <a:lnTo>
                  <a:pt x="2579567" y="968244"/>
                </a:lnTo>
                <a:lnTo>
                  <a:pt x="2580361" y="968542"/>
                </a:lnTo>
                <a:lnTo>
                  <a:pt x="2581155" y="968841"/>
                </a:lnTo>
                <a:lnTo>
                  <a:pt x="2581949" y="969139"/>
                </a:lnTo>
                <a:lnTo>
                  <a:pt x="2582744" y="969437"/>
                </a:lnTo>
                <a:lnTo>
                  <a:pt x="2583538" y="969734"/>
                </a:lnTo>
                <a:lnTo>
                  <a:pt x="2584332" y="970032"/>
                </a:lnTo>
                <a:lnTo>
                  <a:pt x="2585126" y="970331"/>
                </a:lnTo>
                <a:lnTo>
                  <a:pt x="2585920" y="970629"/>
                </a:lnTo>
                <a:lnTo>
                  <a:pt x="2586713" y="970928"/>
                </a:lnTo>
                <a:lnTo>
                  <a:pt x="2587507" y="971224"/>
                </a:lnTo>
                <a:lnTo>
                  <a:pt x="2588301" y="971522"/>
                </a:lnTo>
                <a:lnTo>
                  <a:pt x="2589095" y="971821"/>
                </a:lnTo>
                <a:lnTo>
                  <a:pt x="2589889" y="972119"/>
                </a:lnTo>
                <a:lnTo>
                  <a:pt x="2590683" y="972418"/>
                </a:lnTo>
                <a:lnTo>
                  <a:pt x="2591476" y="972714"/>
                </a:lnTo>
                <a:lnTo>
                  <a:pt x="2595448" y="974204"/>
                </a:lnTo>
                <a:lnTo>
                  <a:pt x="2596241" y="974503"/>
                </a:lnTo>
                <a:lnTo>
                  <a:pt x="2597035" y="974801"/>
                </a:lnTo>
                <a:lnTo>
                  <a:pt x="2597829" y="975099"/>
                </a:lnTo>
                <a:lnTo>
                  <a:pt x="2598623" y="975398"/>
                </a:lnTo>
                <a:lnTo>
                  <a:pt x="2599417" y="975694"/>
                </a:lnTo>
                <a:lnTo>
                  <a:pt x="2600211" y="975993"/>
                </a:lnTo>
                <a:lnTo>
                  <a:pt x="2601004" y="976291"/>
                </a:lnTo>
                <a:lnTo>
                  <a:pt x="2601798" y="976589"/>
                </a:lnTo>
                <a:lnTo>
                  <a:pt x="2602592" y="976888"/>
                </a:lnTo>
                <a:lnTo>
                  <a:pt x="2603386" y="977184"/>
                </a:lnTo>
                <a:lnTo>
                  <a:pt x="2604180" y="977483"/>
                </a:lnTo>
                <a:lnTo>
                  <a:pt x="2604974" y="977781"/>
                </a:lnTo>
                <a:lnTo>
                  <a:pt x="2605767" y="978080"/>
                </a:lnTo>
                <a:lnTo>
                  <a:pt x="2606561" y="978378"/>
                </a:lnTo>
                <a:lnTo>
                  <a:pt x="2607357" y="978674"/>
                </a:lnTo>
                <a:lnTo>
                  <a:pt x="2608151" y="978973"/>
                </a:lnTo>
                <a:lnTo>
                  <a:pt x="2608945" y="979271"/>
                </a:lnTo>
                <a:lnTo>
                  <a:pt x="2609738" y="979570"/>
                </a:lnTo>
                <a:lnTo>
                  <a:pt x="2610532" y="979868"/>
                </a:lnTo>
                <a:lnTo>
                  <a:pt x="2611326" y="980165"/>
                </a:lnTo>
                <a:lnTo>
                  <a:pt x="2612120" y="980463"/>
                </a:lnTo>
                <a:lnTo>
                  <a:pt x="2612914" y="980761"/>
                </a:lnTo>
                <a:lnTo>
                  <a:pt x="2613708" y="981060"/>
                </a:lnTo>
                <a:lnTo>
                  <a:pt x="2614501" y="981356"/>
                </a:lnTo>
                <a:lnTo>
                  <a:pt x="2615295" y="981655"/>
                </a:lnTo>
                <a:lnTo>
                  <a:pt x="2616089" y="981953"/>
                </a:lnTo>
                <a:lnTo>
                  <a:pt x="2616883" y="982251"/>
                </a:lnTo>
                <a:lnTo>
                  <a:pt x="2617677" y="982550"/>
                </a:lnTo>
                <a:lnTo>
                  <a:pt x="2618473" y="982848"/>
                </a:lnTo>
                <a:lnTo>
                  <a:pt x="2619266" y="983145"/>
                </a:lnTo>
                <a:lnTo>
                  <a:pt x="2620060" y="983443"/>
                </a:lnTo>
                <a:lnTo>
                  <a:pt x="2620854" y="983742"/>
                </a:lnTo>
                <a:lnTo>
                  <a:pt x="2621648" y="984040"/>
                </a:lnTo>
                <a:lnTo>
                  <a:pt x="2622442" y="984336"/>
                </a:lnTo>
                <a:lnTo>
                  <a:pt x="2623236" y="984635"/>
                </a:lnTo>
                <a:lnTo>
                  <a:pt x="2624029" y="984933"/>
                </a:lnTo>
                <a:lnTo>
                  <a:pt x="2624823" y="985232"/>
                </a:lnTo>
                <a:lnTo>
                  <a:pt x="2625617" y="985530"/>
                </a:lnTo>
                <a:lnTo>
                  <a:pt x="2626411" y="985827"/>
                </a:lnTo>
                <a:lnTo>
                  <a:pt x="2627205" y="986125"/>
                </a:lnTo>
                <a:lnTo>
                  <a:pt x="2627999" y="986423"/>
                </a:lnTo>
                <a:lnTo>
                  <a:pt x="2628792" y="986722"/>
                </a:lnTo>
                <a:lnTo>
                  <a:pt x="2629586" y="987020"/>
                </a:lnTo>
                <a:lnTo>
                  <a:pt x="2630380" y="987318"/>
                </a:lnTo>
                <a:lnTo>
                  <a:pt x="2631176" y="987615"/>
                </a:lnTo>
                <a:lnTo>
                  <a:pt x="2631970" y="987913"/>
                </a:lnTo>
                <a:lnTo>
                  <a:pt x="2632763" y="988212"/>
                </a:lnTo>
                <a:lnTo>
                  <a:pt x="2633557" y="988510"/>
                </a:lnTo>
                <a:lnTo>
                  <a:pt x="2634351" y="988807"/>
                </a:lnTo>
                <a:lnTo>
                  <a:pt x="2635145" y="989105"/>
                </a:lnTo>
                <a:lnTo>
                  <a:pt x="2635939" y="989403"/>
                </a:lnTo>
                <a:lnTo>
                  <a:pt x="2636733" y="989702"/>
                </a:lnTo>
                <a:lnTo>
                  <a:pt x="2637526" y="990000"/>
                </a:lnTo>
                <a:lnTo>
                  <a:pt x="2638320" y="990299"/>
                </a:lnTo>
                <a:lnTo>
                  <a:pt x="2639114" y="990595"/>
                </a:lnTo>
                <a:lnTo>
                  <a:pt x="2639908" y="990894"/>
                </a:lnTo>
                <a:lnTo>
                  <a:pt x="2640702" y="991192"/>
                </a:lnTo>
                <a:lnTo>
                  <a:pt x="2641496" y="991490"/>
                </a:lnTo>
                <a:lnTo>
                  <a:pt x="2642289" y="991787"/>
                </a:lnTo>
                <a:lnTo>
                  <a:pt x="2643085" y="992085"/>
                </a:lnTo>
                <a:lnTo>
                  <a:pt x="2643879" y="992384"/>
                </a:lnTo>
                <a:lnTo>
                  <a:pt x="2644673" y="992682"/>
                </a:lnTo>
                <a:lnTo>
                  <a:pt x="2645467" y="992980"/>
                </a:lnTo>
                <a:lnTo>
                  <a:pt x="2646261" y="993277"/>
                </a:lnTo>
                <a:lnTo>
                  <a:pt x="2647054" y="993575"/>
                </a:lnTo>
                <a:lnTo>
                  <a:pt x="2647848" y="993874"/>
                </a:lnTo>
                <a:lnTo>
                  <a:pt x="2648642" y="994172"/>
                </a:lnTo>
                <a:lnTo>
                  <a:pt x="2649436" y="994470"/>
                </a:lnTo>
                <a:lnTo>
                  <a:pt x="2650230" y="994767"/>
                </a:lnTo>
                <a:lnTo>
                  <a:pt x="2651024" y="995065"/>
                </a:lnTo>
                <a:lnTo>
                  <a:pt x="2651817" y="995364"/>
                </a:lnTo>
                <a:lnTo>
                  <a:pt x="2652611" y="995662"/>
                </a:lnTo>
                <a:lnTo>
                  <a:pt x="2653405" y="995961"/>
                </a:lnTo>
                <a:lnTo>
                  <a:pt x="2654199" y="996257"/>
                </a:lnTo>
                <a:lnTo>
                  <a:pt x="2654993" y="996555"/>
                </a:lnTo>
                <a:lnTo>
                  <a:pt x="2655788" y="996854"/>
                </a:lnTo>
                <a:lnTo>
                  <a:pt x="2656582" y="997152"/>
                </a:lnTo>
                <a:lnTo>
                  <a:pt x="2657376" y="997451"/>
                </a:lnTo>
                <a:lnTo>
                  <a:pt x="2658170" y="997747"/>
                </a:lnTo>
                <a:lnTo>
                  <a:pt x="2658964" y="998046"/>
                </a:lnTo>
                <a:lnTo>
                  <a:pt x="2659758" y="998344"/>
                </a:lnTo>
                <a:lnTo>
                  <a:pt x="2660551" y="998642"/>
                </a:lnTo>
                <a:lnTo>
                  <a:pt x="2661345" y="998941"/>
                </a:lnTo>
                <a:lnTo>
                  <a:pt x="2662139" y="999237"/>
                </a:lnTo>
                <a:lnTo>
                  <a:pt x="2662933" y="999536"/>
                </a:lnTo>
                <a:lnTo>
                  <a:pt x="2663727" y="999834"/>
                </a:lnTo>
                <a:lnTo>
                  <a:pt x="2664521" y="1000132"/>
                </a:lnTo>
                <a:lnTo>
                  <a:pt x="2665314" y="1000431"/>
                </a:lnTo>
                <a:lnTo>
                  <a:pt x="2666108" y="1000727"/>
                </a:lnTo>
                <a:lnTo>
                  <a:pt x="2666902" y="1001026"/>
                </a:lnTo>
                <a:lnTo>
                  <a:pt x="2667698" y="1001324"/>
                </a:lnTo>
                <a:lnTo>
                  <a:pt x="2668492" y="1001623"/>
                </a:lnTo>
                <a:lnTo>
                  <a:pt x="2669285" y="1001921"/>
                </a:lnTo>
                <a:lnTo>
                  <a:pt x="2670079" y="1002217"/>
                </a:lnTo>
                <a:lnTo>
                  <a:pt x="2670873" y="1002516"/>
                </a:lnTo>
                <a:lnTo>
                  <a:pt x="2671667" y="1002814"/>
                </a:lnTo>
                <a:lnTo>
                  <a:pt x="2672461" y="1003113"/>
                </a:lnTo>
                <a:lnTo>
                  <a:pt x="2673255" y="1003411"/>
                </a:lnTo>
                <a:lnTo>
                  <a:pt x="2674048" y="1003707"/>
                </a:lnTo>
                <a:lnTo>
                  <a:pt x="2674842" y="1004006"/>
                </a:lnTo>
                <a:lnTo>
                  <a:pt x="2675636" y="1004304"/>
                </a:lnTo>
                <a:lnTo>
                  <a:pt x="2676430" y="1004603"/>
                </a:lnTo>
                <a:lnTo>
                  <a:pt x="2677224" y="1004901"/>
                </a:lnTo>
                <a:lnTo>
                  <a:pt x="2678018" y="1005198"/>
                </a:lnTo>
                <a:lnTo>
                  <a:pt x="2678811" y="1005496"/>
                </a:lnTo>
                <a:lnTo>
                  <a:pt x="2679605" y="1005794"/>
                </a:lnTo>
                <a:lnTo>
                  <a:pt x="2680401" y="1006093"/>
                </a:lnTo>
                <a:lnTo>
                  <a:pt x="2681195" y="1006391"/>
                </a:lnTo>
                <a:lnTo>
                  <a:pt x="2681989" y="1006688"/>
                </a:lnTo>
                <a:lnTo>
                  <a:pt x="2682783" y="1006986"/>
                </a:lnTo>
                <a:lnTo>
                  <a:pt x="2683576" y="1007284"/>
                </a:lnTo>
                <a:lnTo>
                  <a:pt x="2684370" y="1007583"/>
                </a:lnTo>
                <a:lnTo>
                  <a:pt x="2685164" y="1007881"/>
                </a:lnTo>
                <a:lnTo>
                  <a:pt x="2685958" y="1008178"/>
                </a:lnTo>
                <a:lnTo>
                  <a:pt x="2686752" y="1008476"/>
                </a:lnTo>
                <a:lnTo>
                  <a:pt x="2687546" y="1008775"/>
                </a:lnTo>
                <a:lnTo>
                  <a:pt x="2688339" y="1009073"/>
                </a:lnTo>
                <a:lnTo>
                  <a:pt x="2689133" y="1009371"/>
                </a:lnTo>
                <a:lnTo>
                  <a:pt x="2689927" y="1009668"/>
                </a:lnTo>
                <a:lnTo>
                  <a:pt x="2690721" y="1009966"/>
                </a:lnTo>
                <a:lnTo>
                  <a:pt x="2691515" y="1010265"/>
                </a:lnTo>
                <a:lnTo>
                  <a:pt x="2692310" y="1010563"/>
                </a:lnTo>
                <a:lnTo>
                  <a:pt x="2693104" y="1010861"/>
                </a:lnTo>
                <a:lnTo>
                  <a:pt x="2693898" y="1011158"/>
                </a:lnTo>
                <a:lnTo>
                  <a:pt x="2694692" y="1011456"/>
                </a:lnTo>
                <a:lnTo>
                  <a:pt x="2695486" y="1011755"/>
                </a:lnTo>
                <a:lnTo>
                  <a:pt x="2696280" y="1012053"/>
                </a:lnTo>
                <a:lnTo>
                  <a:pt x="2697073" y="1012351"/>
                </a:lnTo>
                <a:lnTo>
                  <a:pt x="2697867" y="1012648"/>
                </a:lnTo>
                <a:lnTo>
                  <a:pt x="2698661" y="1012946"/>
                </a:lnTo>
                <a:lnTo>
                  <a:pt x="2699455" y="1013245"/>
                </a:lnTo>
                <a:lnTo>
                  <a:pt x="2700249" y="1013543"/>
                </a:lnTo>
                <a:lnTo>
                  <a:pt x="2701043" y="1013842"/>
                </a:lnTo>
                <a:lnTo>
                  <a:pt x="2701836" y="1014138"/>
                </a:lnTo>
                <a:lnTo>
                  <a:pt x="2702630" y="1014436"/>
                </a:lnTo>
                <a:lnTo>
                  <a:pt x="2703424" y="1014735"/>
                </a:lnTo>
                <a:lnTo>
                  <a:pt x="2704218" y="1015033"/>
                </a:lnTo>
                <a:lnTo>
                  <a:pt x="2705014" y="1015332"/>
                </a:lnTo>
                <a:lnTo>
                  <a:pt x="2705808" y="1015628"/>
                </a:lnTo>
                <a:lnTo>
                  <a:pt x="2706601" y="1015927"/>
                </a:lnTo>
                <a:lnTo>
                  <a:pt x="2707395" y="1016225"/>
                </a:lnTo>
                <a:lnTo>
                  <a:pt x="2708189" y="1016523"/>
                </a:lnTo>
                <a:lnTo>
                  <a:pt x="2708983" y="1016822"/>
                </a:lnTo>
                <a:lnTo>
                  <a:pt x="2709777" y="1017118"/>
                </a:lnTo>
                <a:lnTo>
                  <a:pt x="2710571" y="1017417"/>
                </a:lnTo>
                <a:lnTo>
                  <a:pt x="2711364" y="1017715"/>
                </a:lnTo>
                <a:lnTo>
                  <a:pt x="2712158" y="1018013"/>
                </a:lnTo>
                <a:lnTo>
                  <a:pt x="2712952" y="1018312"/>
                </a:lnTo>
                <a:lnTo>
                  <a:pt x="2713746" y="1018608"/>
                </a:lnTo>
                <a:lnTo>
                  <a:pt x="2714540" y="1018907"/>
                </a:lnTo>
                <a:lnTo>
                  <a:pt x="2715334" y="1019205"/>
                </a:lnTo>
                <a:lnTo>
                  <a:pt x="2716129" y="1019504"/>
                </a:lnTo>
                <a:lnTo>
                  <a:pt x="2716923" y="1019800"/>
                </a:lnTo>
                <a:lnTo>
                  <a:pt x="2717717" y="1020098"/>
                </a:lnTo>
                <a:lnTo>
                  <a:pt x="2718511" y="1020397"/>
                </a:lnTo>
                <a:lnTo>
                  <a:pt x="2719305" y="1020695"/>
                </a:lnTo>
                <a:lnTo>
                  <a:pt x="2720098" y="1020994"/>
                </a:lnTo>
                <a:lnTo>
                  <a:pt x="2720892" y="1021292"/>
                </a:lnTo>
                <a:lnTo>
                  <a:pt x="2721686" y="1021588"/>
                </a:lnTo>
                <a:lnTo>
                  <a:pt x="2722480" y="1021887"/>
                </a:lnTo>
                <a:lnTo>
                  <a:pt x="2723274" y="1022185"/>
                </a:lnTo>
                <a:lnTo>
                  <a:pt x="2724068" y="1022484"/>
                </a:lnTo>
                <a:lnTo>
                  <a:pt x="2724861" y="1022780"/>
                </a:lnTo>
                <a:lnTo>
                  <a:pt x="2725655" y="1023079"/>
                </a:lnTo>
                <a:lnTo>
                  <a:pt x="2726449" y="1023377"/>
                </a:lnTo>
                <a:lnTo>
                  <a:pt x="2727243" y="1023675"/>
                </a:lnTo>
                <a:lnTo>
                  <a:pt x="2728037" y="1023974"/>
                </a:lnTo>
                <a:lnTo>
                  <a:pt x="2728833" y="1024270"/>
                </a:lnTo>
                <a:lnTo>
                  <a:pt x="2729626" y="1024569"/>
                </a:lnTo>
                <a:lnTo>
                  <a:pt x="2730420" y="1024867"/>
                </a:lnTo>
                <a:lnTo>
                  <a:pt x="2731214" y="1025165"/>
                </a:lnTo>
                <a:lnTo>
                  <a:pt x="2732008" y="1025464"/>
                </a:lnTo>
                <a:lnTo>
                  <a:pt x="2732802" y="1025760"/>
                </a:lnTo>
                <a:lnTo>
                  <a:pt x="2733596" y="1026059"/>
                </a:lnTo>
                <a:lnTo>
                  <a:pt x="2734389" y="1026357"/>
                </a:lnTo>
                <a:lnTo>
                  <a:pt x="2735183" y="1026656"/>
                </a:lnTo>
                <a:lnTo>
                  <a:pt x="2735977" y="1026954"/>
                </a:lnTo>
                <a:lnTo>
                  <a:pt x="2736771" y="1027250"/>
                </a:lnTo>
                <a:lnTo>
                  <a:pt x="2737565" y="1027549"/>
                </a:lnTo>
                <a:lnTo>
                  <a:pt x="2738359" y="1027847"/>
                </a:lnTo>
                <a:lnTo>
                  <a:pt x="2739152" y="1028146"/>
                </a:lnTo>
                <a:lnTo>
                  <a:pt x="2739946" y="1028444"/>
                </a:lnTo>
                <a:lnTo>
                  <a:pt x="2740742" y="1028741"/>
                </a:lnTo>
                <a:lnTo>
                  <a:pt x="2741536" y="1029039"/>
                </a:lnTo>
                <a:lnTo>
                  <a:pt x="2742330" y="1029337"/>
                </a:lnTo>
                <a:lnTo>
                  <a:pt x="2743123" y="1029636"/>
                </a:lnTo>
                <a:lnTo>
                  <a:pt x="2743917" y="1029934"/>
                </a:lnTo>
                <a:lnTo>
                  <a:pt x="2744711" y="1030231"/>
                </a:lnTo>
                <a:lnTo>
                  <a:pt x="2745505" y="1030529"/>
                </a:lnTo>
                <a:lnTo>
                  <a:pt x="2746299" y="1030827"/>
                </a:lnTo>
                <a:lnTo>
                  <a:pt x="2747093" y="1031126"/>
                </a:lnTo>
                <a:lnTo>
                  <a:pt x="2747886" y="1031424"/>
                </a:lnTo>
                <a:lnTo>
                  <a:pt x="2748680" y="1031721"/>
                </a:lnTo>
                <a:lnTo>
                  <a:pt x="2749474" y="1032019"/>
                </a:lnTo>
                <a:lnTo>
                  <a:pt x="2750268" y="1032317"/>
                </a:lnTo>
                <a:lnTo>
                  <a:pt x="2751062" y="1032616"/>
                </a:lnTo>
                <a:lnTo>
                  <a:pt x="2751856" y="1032914"/>
                </a:lnTo>
                <a:lnTo>
                  <a:pt x="2752649" y="1033211"/>
                </a:lnTo>
                <a:lnTo>
                  <a:pt x="2753445" y="1033509"/>
                </a:lnTo>
                <a:lnTo>
                  <a:pt x="2754239" y="1033808"/>
                </a:lnTo>
                <a:lnTo>
                  <a:pt x="2755033" y="1034106"/>
                </a:lnTo>
                <a:lnTo>
                  <a:pt x="2755827" y="1034404"/>
                </a:lnTo>
                <a:lnTo>
                  <a:pt x="2756620" y="1034701"/>
                </a:lnTo>
                <a:lnTo>
                  <a:pt x="2757414" y="1034999"/>
                </a:lnTo>
                <a:lnTo>
                  <a:pt x="2758208" y="1035298"/>
                </a:lnTo>
                <a:lnTo>
                  <a:pt x="2759002" y="1035596"/>
                </a:lnTo>
                <a:lnTo>
                  <a:pt x="2759796" y="1035894"/>
                </a:lnTo>
                <a:lnTo>
                  <a:pt x="2760590" y="1036191"/>
                </a:lnTo>
                <a:lnTo>
                  <a:pt x="2761383" y="1036489"/>
                </a:lnTo>
                <a:lnTo>
                  <a:pt x="2762177" y="1036788"/>
                </a:lnTo>
                <a:lnTo>
                  <a:pt x="2762971" y="1037086"/>
                </a:lnTo>
                <a:lnTo>
                  <a:pt x="2763765" y="1037385"/>
                </a:lnTo>
                <a:lnTo>
                  <a:pt x="2764561" y="1037681"/>
                </a:lnTo>
                <a:lnTo>
                  <a:pt x="2765355" y="1037979"/>
                </a:lnTo>
                <a:lnTo>
                  <a:pt x="2766148" y="1038278"/>
                </a:lnTo>
                <a:lnTo>
                  <a:pt x="2766942" y="1038576"/>
                </a:lnTo>
                <a:lnTo>
                  <a:pt x="2767736" y="1038875"/>
                </a:lnTo>
                <a:lnTo>
                  <a:pt x="2768530" y="1039171"/>
                </a:lnTo>
                <a:lnTo>
                  <a:pt x="2769324" y="1039469"/>
                </a:lnTo>
                <a:lnTo>
                  <a:pt x="2770118" y="1039768"/>
                </a:lnTo>
                <a:lnTo>
                  <a:pt x="2770911" y="1040066"/>
                </a:lnTo>
                <a:lnTo>
                  <a:pt x="2771705" y="1040365"/>
                </a:lnTo>
                <a:lnTo>
                  <a:pt x="2772499" y="1040661"/>
                </a:lnTo>
                <a:lnTo>
                  <a:pt x="2773293" y="1040960"/>
                </a:lnTo>
                <a:lnTo>
                  <a:pt x="2774087" y="1041258"/>
                </a:lnTo>
                <a:lnTo>
                  <a:pt x="2774881" y="1041556"/>
                </a:lnTo>
                <a:lnTo>
                  <a:pt x="2775674" y="1041855"/>
                </a:lnTo>
                <a:lnTo>
                  <a:pt x="2776468" y="1042151"/>
                </a:lnTo>
                <a:lnTo>
                  <a:pt x="2777264" y="1042450"/>
                </a:lnTo>
                <a:lnTo>
                  <a:pt x="2778058" y="1042748"/>
                </a:lnTo>
                <a:lnTo>
                  <a:pt x="2778852" y="1043046"/>
                </a:lnTo>
                <a:lnTo>
                  <a:pt x="2779645" y="1043345"/>
                </a:lnTo>
                <a:lnTo>
                  <a:pt x="2780439" y="1043641"/>
                </a:lnTo>
                <a:lnTo>
                  <a:pt x="2781233" y="1043940"/>
                </a:lnTo>
                <a:lnTo>
                  <a:pt x="2782027" y="1044238"/>
                </a:lnTo>
                <a:lnTo>
                  <a:pt x="2782821" y="1044537"/>
                </a:lnTo>
                <a:lnTo>
                  <a:pt x="2783615" y="1044835"/>
                </a:lnTo>
                <a:lnTo>
                  <a:pt x="2784408" y="1045131"/>
                </a:lnTo>
                <a:lnTo>
                  <a:pt x="2785202" y="1045430"/>
                </a:lnTo>
                <a:lnTo>
                  <a:pt x="2785996" y="1045728"/>
                </a:lnTo>
                <a:lnTo>
                  <a:pt x="2786790" y="1046027"/>
                </a:lnTo>
                <a:lnTo>
                  <a:pt x="2787584" y="1046325"/>
                </a:lnTo>
                <a:lnTo>
                  <a:pt x="2788378" y="1046622"/>
                </a:lnTo>
                <a:lnTo>
                  <a:pt x="2789173" y="1046920"/>
                </a:lnTo>
                <a:lnTo>
                  <a:pt x="2789967" y="1047218"/>
                </a:lnTo>
                <a:lnTo>
                  <a:pt x="2790761" y="1047517"/>
                </a:lnTo>
                <a:lnTo>
                  <a:pt x="2791555" y="1047813"/>
                </a:lnTo>
                <a:lnTo>
                  <a:pt x="2792349" y="1048112"/>
                </a:lnTo>
                <a:lnTo>
                  <a:pt x="2793143" y="1048410"/>
                </a:lnTo>
                <a:lnTo>
                  <a:pt x="2793936" y="1048708"/>
                </a:lnTo>
                <a:lnTo>
                  <a:pt x="2794730" y="1049007"/>
                </a:lnTo>
                <a:lnTo>
                  <a:pt x="2795524" y="1049305"/>
                </a:lnTo>
                <a:lnTo>
                  <a:pt x="2796318" y="1049602"/>
                </a:lnTo>
                <a:lnTo>
                  <a:pt x="2797112" y="1049900"/>
                </a:lnTo>
                <a:lnTo>
                  <a:pt x="2797906" y="1050198"/>
                </a:lnTo>
                <a:lnTo>
                  <a:pt x="2798699" y="1050497"/>
                </a:lnTo>
                <a:lnTo>
                  <a:pt x="2799493" y="1050793"/>
                </a:lnTo>
                <a:lnTo>
                  <a:pt x="2800287" y="1051092"/>
                </a:lnTo>
                <a:lnTo>
                  <a:pt x="2801081" y="1051390"/>
                </a:lnTo>
                <a:lnTo>
                  <a:pt x="2801877" y="1051689"/>
                </a:lnTo>
                <a:lnTo>
                  <a:pt x="2802670" y="1051987"/>
                </a:lnTo>
                <a:lnTo>
                  <a:pt x="2803464" y="1052285"/>
                </a:lnTo>
                <a:lnTo>
                  <a:pt x="2804258" y="1052582"/>
                </a:lnTo>
                <a:lnTo>
                  <a:pt x="2805052" y="1052880"/>
                </a:lnTo>
                <a:lnTo>
                  <a:pt x="2805846" y="1053179"/>
                </a:lnTo>
                <a:lnTo>
                  <a:pt x="2806640" y="1053477"/>
                </a:lnTo>
                <a:lnTo>
                  <a:pt x="2807433" y="1053774"/>
                </a:lnTo>
                <a:lnTo>
                  <a:pt x="2808227" y="1054072"/>
                </a:lnTo>
                <a:lnTo>
                  <a:pt x="2809021" y="1054370"/>
                </a:lnTo>
                <a:lnTo>
                  <a:pt x="2809815" y="1054669"/>
                </a:lnTo>
                <a:lnTo>
                  <a:pt x="2810609" y="1054967"/>
                </a:lnTo>
                <a:lnTo>
                  <a:pt x="2811403" y="1055264"/>
                </a:lnTo>
                <a:lnTo>
                  <a:pt x="2812196" y="1055562"/>
                </a:lnTo>
                <a:lnTo>
                  <a:pt x="2812990" y="1055860"/>
                </a:lnTo>
                <a:lnTo>
                  <a:pt x="2813786" y="1056159"/>
                </a:lnTo>
                <a:lnTo>
                  <a:pt x="2814580" y="1056457"/>
                </a:lnTo>
                <a:lnTo>
                  <a:pt x="2815374" y="1056756"/>
                </a:lnTo>
                <a:lnTo>
                  <a:pt x="2816168" y="1057052"/>
                </a:lnTo>
                <a:lnTo>
                  <a:pt x="2816961" y="1057350"/>
                </a:lnTo>
                <a:lnTo>
                  <a:pt x="2817755" y="1057649"/>
                </a:lnTo>
                <a:lnTo>
                  <a:pt x="2818549" y="1057947"/>
                </a:lnTo>
                <a:lnTo>
                  <a:pt x="2819343" y="1058244"/>
                </a:lnTo>
                <a:lnTo>
                  <a:pt x="2820137" y="1058542"/>
                </a:lnTo>
                <a:lnTo>
                  <a:pt x="2820931" y="1058841"/>
                </a:lnTo>
                <a:lnTo>
                  <a:pt x="2821724" y="1059139"/>
                </a:lnTo>
                <a:lnTo>
                  <a:pt x="2822518" y="1059437"/>
                </a:lnTo>
                <a:lnTo>
                  <a:pt x="2823312" y="1059736"/>
                </a:lnTo>
                <a:lnTo>
                  <a:pt x="2824106" y="1060032"/>
                </a:lnTo>
                <a:lnTo>
                  <a:pt x="2824900" y="1060331"/>
                </a:lnTo>
                <a:lnTo>
                  <a:pt x="2825694" y="1060629"/>
                </a:lnTo>
                <a:lnTo>
                  <a:pt x="2826489" y="1060927"/>
                </a:lnTo>
                <a:lnTo>
                  <a:pt x="2827283" y="1061224"/>
                </a:lnTo>
                <a:lnTo>
                  <a:pt x="2828077" y="1061522"/>
                </a:lnTo>
                <a:lnTo>
                  <a:pt x="2828871" y="1061821"/>
                </a:lnTo>
                <a:lnTo>
                  <a:pt x="2829665" y="1062119"/>
                </a:lnTo>
                <a:lnTo>
                  <a:pt x="2830458" y="1062418"/>
                </a:lnTo>
                <a:lnTo>
                  <a:pt x="2831252" y="1062714"/>
                </a:lnTo>
                <a:lnTo>
                  <a:pt x="2832046" y="1063012"/>
                </a:lnTo>
                <a:lnTo>
                  <a:pt x="2832840" y="1063311"/>
                </a:lnTo>
                <a:lnTo>
                  <a:pt x="2833634" y="1063609"/>
                </a:lnTo>
                <a:lnTo>
                  <a:pt x="2834428" y="1063908"/>
                </a:lnTo>
                <a:lnTo>
                  <a:pt x="2835221" y="1064204"/>
                </a:lnTo>
                <a:lnTo>
                  <a:pt x="2836015" y="1064503"/>
                </a:lnTo>
                <a:lnTo>
                  <a:pt x="2836809" y="1064801"/>
                </a:lnTo>
                <a:lnTo>
                  <a:pt x="2837603" y="1065099"/>
                </a:lnTo>
                <a:lnTo>
                  <a:pt x="2838399" y="1065398"/>
                </a:lnTo>
                <a:lnTo>
                  <a:pt x="2839192" y="1065694"/>
                </a:lnTo>
                <a:lnTo>
                  <a:pt x="2839986" y="1065993"/>
                </a:lnTo>
                <a:lnTo>
                  <a:pt x="2840780" y="1066291"/>
                </a:lnTo>
                <a:lnTo>
                  <a:pt x="2841574" y="1066589"/>
                </a:lnTo>
                <a:lnTo>
                  <a:pt x="2842368" y="1066888"/>
                </a:lnTo>
                <a:lnTo>
                  <a:pt x="2843162" y="1067184"/>
                </a:lnTo>
                <a:lnTo>
                  <a:pt x="2843955" y="1067483"/>
                </a:lnTo>
                <a:lnTo>
                  <a:pt x="2844749" y="1067781"/>
                </a:lnTo>
                <a:lnTo>
                  <a:pt x="2845543" y="1068079"/>
                </a:lnTo>
                <a:lnTo>
                  <a:pt x="2846337" y="1068378"/>
                </a:lnTo>
                <a:lnTo>
                  <a:pt x="2847131" y="1068674"/>
                </a:lnTo>
                <a:lnTo>
                  <a:pt x="2847925" y="1068973"/>
                </a:lnTo>
                <a:lnTo>
                  <a:pt x="2848719" y="1069271"/>
                </a:lnTo>
                <a:lnTo>
                  <a:pt x="2849512" y="1069570"/>
                </a:lnTo>
                <a:lnTo>
                  <a:pt x="2850306" y="1069868"/>
                </a:lnTo>
                <a:lnTo>
                  <a:pt x="2851102" y="1070164"/>
                </a:lnTo>
                <a:lnTo>
                  <a:pt x="2851896" y="1070463"/>
                </a:lnTo>
                <a:lnTo>
                  <a:pt x="2852690" y="1070761"/>
                </a:lnTo>
                <a:lnTo>
                  <a:pt x="2853483" y="1071060"/>
                </a:lnTo>
                <a:lnTo>
                  <a:pt x="2854277" y="1071358"/>
                </a:lnTo>
                <a:lnTo>
                  <a:pt x="2855071" y="1071655"/>
                </a:lnTo>
                <a:lnTo>
                  <a:pt x="2855865" y="1071953"/>
                </a:lnTo>
                <a:lnTo>
                  <a:pt x="2856659" y="1072251"/>
                </a:lnTo>
                <a:lnTo>
                  <a:pt x="2857453" y="1072550"/>
                </a:lnTo>
                <a:lnTo>
                  <a:pt x="2858246" y="1072848"/>
                </a:lnTo>
                <a:lnTo>
                  <a:pt x="2859040" y="1073145"/>
                </a:lnTo>
                <a:lnTo>
                  <a:pt x="2859834" y="1073443"/>
                </a:lnTo>
                <a:lnTo>
                  <a:pt x="2860628" y="1073741"/>
                </a:lnTo>
                <a:lnTo>
                  <a:pt x="2861422" y="1074040"/>
                </a:lnTo>
                <a:lnTo>
                  <a:pt x="2862217" y="1074338"/>
                </a:lnTo>
                <a:lnTo>
                  <a:pt x="2863009" y="1074635"/>
                </a:lnTo>
                <a:lnTo>
                  <a:pt x="2863805" y="1074933"/>
                </a:lnTo>
                <a:lnTo>
                  <a:pt x="2864599" y="1075231"/>
                </a:lnTo>
                <a:lnTo>
                  <a:pt x="2865393" y="1075530"/>
                </a:lnTo>
                <a:lnTo>
                  <a:pt x="2866187" y="1075828"/>
                </a:lnTo>
                <a:lnTo>
                  <a:pt x="2866980" y="1076125"/>
                </a:lnTo>
                <a:lnTo>
                  <a:pt x="2867774" y="1076423"/>
                </a:lnTo>
                <a:lnTo>
                  <a:pt x="2868568" y="1076722"/>
                </a:lnTo>
                <a:lnTo>
                  <a:pt x="2869362" y="1077020"/>
                </a:lnTo>
                <a:lnTo>
                  <a:pt x="2870156" y="1077318"/>
                </a:lnTo>
                <a:lnTo>
                  <a:pt x="2870950" y="1077615"/>
                </a:lnTo>
                <a:lnTo>
                  <a:pt x="2871743" y="1077913"/>
                </a:lnTo>
                <a:lnTo>
                  <a:pt x="2872537" y="1078212"/>
                </a:lnTo>
                <a:lnTo>
                  <a:pt x="2873331" y="1078510"/>
                </a:lnTo>
                <a:lnTo>
                  <a:pt x="2874125" y="1078808"/>
                </a:lnTo>
                <a:lnTo>
                  <a:pt x="2874921" y="1079105"/>
                </a:lnTo>
                <a:lnTo>
                  <a:pt x="2875715" y="1079403"/>
                </a:lnTo>
                <a:lnTo>
                  <a:pt x="2876508" y="1079702"/>
                </a:lnTo>
                <a:lnTo>
                  <a:pt x="2877302" y="1080000"/>
                </a:lnTo>
                <a:lnTo>
                  <a:pt x="2878096" y="1080299"/>
                </a:lnTo>
                <a:lnTo>
                  <a:pt x="2878890" y="1080595"/>
                </a:lnTo>
                <a:lnTo>
                  <a:pt x="2879684" y="1080893"/>
                </a:lnTo>
                <a:lnTo>
                  <a:pt x="2880478" y="1081192"/>
                </a:lnTo>
                <a:lnTo>
                  <a:pt x="2881271" y="1081490"/>
                </a:lnTo>
                <a:lnTo>
                  <a:pt x="2882065" y="1081789"/>
                </a:lnTo>
                <a:lnTo>
                  <a:pt x="2882859" y="1082085"/>
                </a:lnTo>
                <a:lnTo>
                  <a:pt x="2883653" y="1082384"/>
                </a:lnTo>
                <a:lnTo>
                  <a:pt x="2884447" y="1082682"/>
                </a:lnTo>
                <a:lnTo>
                  <a:pt x="2885241" y="1082980"/>
                </a:lnTo>
                <a:lnTo>
                  <a:pt x="2886034" y="1083279"/>
                </a:lnTo>
                <a:lnTo>
                  <a:pt x="2886830" y="1083575"/>
                </a:lnTo>
                <a:lnTo>
                  <a:pt x="2887624" y="1083874"/>
                </a:lnTo>
                <a:lnTo>
                  <a:pt x="2888418" y="1084172"/>
                </a:lnTo>
                <a:lnTo>
                  <a:pt x="2889212" y="1084470"/>
                </a:lnTo>
                <a:lnTo>
                  <a:pt x="2890005" y="1084769"/>
                </a:lnTo>
                <a:lnTo>
                  <a:pt x="2890799" y="1085065"/>
                </a:lnTo>
                <a:lnTo>
                  <a:pt x="2891593" y="1085364"/>
                </a:lnTo>
                <a:lnTo>
                  <a:pt x="2892387" y="1085662"/>
                </a:lnTo>
                <a:lnTo>
                  <a:pt x="2893181" y="1085960"/>
                </a:lnTo>
                <a:lnTo>
                  <a:pt x="2893975" y="1086257"/>
                </a:lnTo>
                <a:lnTo>
                  <a:pt x="2894768" y="1086555"/>
                </a:lnTo>
                <a:lnTo>
                  <a:pt x="2895562" y="1086854"/>
                </a:lnTo>
                <a:lnTo>
                  <a:pt x="2896356" y="1087152"/>
                </a:lnTo>
                <a:lnTo>
                  <a:pt x="2897150" y="1087451"/>
                </a:lnTo>
                <a:lnTo>
                  <a:pt x="2897944" y="1087749"/>
                </a:lnTo>
                <a:lnTo>
                  <a:pt x="2898738" y="1088045"/>
                </a:lnTo>
                <a:lnTo>
                  <a:pt x="2899533" y="1088344"/>
                </a:lnTo>
                <a:lnTo>
                  <a:pt x="2900327" y="1088642"/>
                </a:lnTo>
                <a:lnTo>
                  <a:pt x="2901121" y="1088941"/>
                </a:lnTo>
                <a:lnTo>
                  <a:pt x="2901915" y="1089237"/>
                </a:lnTo>
                <a:lnTo>
                  <a:pt x="2902709" y="1089536"/>
                </a:lnTo>
                <a:lnTo>
                  <a:pt x="2903503" y="1089834"/>
                </a:lnTo>
                <a:lnTo>
                  <a:pt x="2904296" y="1090132"/>
                </a:lnTo>
                <a:lnTo>
                  <a:pt x="2905090" y="1090431"/>
                </a:lnTo>
                <a:lnTo>
                  <a:pt x="2905884" y="1090727"/>
                </a:lnTo>
                <a:lnTo>
                  <a:pt x="2906678" y="1091026"/>
                </a:lnTo>
                <a:lnTo>
                  <a:pt x="2907472" y="1091324"/>
                </a:lnTo>
                <a:lnTo>
                  <a:pt x="2908266" y="1091622"/>
                </a:lnTo>
                <a:lnTo>
                  <a:pt x="2909059" y="1091921"/>
                </a:lnTo>
                <a:lnTo>
                  <a:pt x="2909853" y="1092217"/>
                </a:lnTo>
                <a:lnTo>
                  <a:pt x="2910649" y="1092516"/>
                </a:lnTo>
                <a:lnTo>
                  <a:pt x="2911443" y="1092814"/>
                </a:lnTo>
                <a:lnTo>
                  <a:pt x="2912237" y="1093112"/>
                </a:lnTo>
                <a:lnTo>
                  <a:pt x="2913030" y="1093411"/>
                </a:lnTo>
                <a:lnTo>
                  <a:pt x="2913824" y="1093707"/>
                </a:lnTo>
                <a:lnTo>
                  <a:pt x="2914618" y="1094006"/>
                </a:lnTo>
                <a:lnTo>
                  <a:pt x="2915412" y="1094304"/>
                </a:lnTo>
                <a:lnTo>
                  <a:pt x="2916206" y="1094603"/>
                </a:lnTo>
                <a:lnTo>
                  <a:pt x="2917000" y="1094901"/>
                </a:lnTo>
                <a:lnTo>
                  <a:pt x="2917793" y="1095197"/>
                </a:lnTo>
                <a:lnTo>
                  <a:pt x="2918587" y="1095496"/>
                </a:lnTo>
                <a:lnTo>
                  <a:pt x="2919381" y="1095794"/>
                </a:lnTo>
                <a:lnTo>
                  <a:pt x="2920175" y="1096093"/>
                </a:lnTo>
                <a:lnTo>
                  <a:pt x="2920969" y="1096391"/>
                </a:lnTo>
                <a:lnTo>
                  <a:pt x="2921763" y="1096688"/>
                </a:lnTo>
                <a:lnTo>
                  <a:pt x="2922556" y="1096986"/>
                </a:lnTo>
                <a:lnTo>
                  <a:pt x="2923352" y="1097284"/>
                </a:lnTo>
                <a:lnTo>
                  <a:pt x="2924146" y="1097583"/>
                </a:lnTo>
                <a:lnTo>
                  <a:pt x="2924940" y="1097881"/>
                </a:lnTo>
                <a:lnTo>
                  <a:pt x="2925734" y="1098178"/>
                </a:lnTo>
                <a:lnTo>
                  <a:pt x="2926528" y="1098476"/>
                </a:lnTo>
                <a:lnTo>
                  <a:pt x="2927321" y="1098774"/>
                </a:lnTo>
                <a:lnTo>
                  <a:pt x="2928115" y="1099073"/>
                </a:lnTo>
                <a:lnTo>
                  <a:pt x="2928909" y="1099371"/>
                </a:lnTo>
                <a:lnTo>
                  <a:pt x="2929703" y="1099668"/>
                </a:lnTo>
                <a:lnTo>
                  <a:pt x="2930497" y="1099966"/>
                </a:lnTo>
                <a:lnTo>
                  <a:pt x="2931291" y="1100265"/>
                </a:lnTo>
                <a:lnTo>
                  <a:pt x="2932084" y="1100563"/>
                </a:lnTo>
                <a:lnTo>
                  <a:pt x="2932878" y="1100861"/>
                </a:lnTo>
                <a:lnTo>
                  <a:pt x="2933672" y="1101158"/>
                </a:lnTo>
                <a:lnTo>
                  <a:pt x="2934466" y="1101456"/>
                </a:lnTo>
                <a:lnTo>
                  <a:pt x="2935262" y="1101755"/>
                </a:lnTo>
                <a:lnTo>
                  <a:pt x="2936055" y="1102053"/>
                </a:lnTo>
                <a:lnTo>
                  <a:pt x="2936849" y="1102351"/>
                </a:lnTo>
                <a:lnTo>
                  <a:pt x="2937643" y="1102648"/>
                </a:lnTo>
                <a:lnTo>
                  <a:pt x="2938437" y="1102946"/>
                </a:lnTo>
                <a:lnTo>
                  <a:pt x="2939231" y="1103245"/>
                </a:lnTo>
                <a:lnTo>
                  <a:pt x="2940025" y="1103543"/>
                </a:lnTo>
                <a:lnTo>
                  <a:pt x="2940818" y="1103841"/>
                </a:lnTo>
                <a:lnTo>
                  <a:pt x="2941612" y="1104138"/>
                </a:lnTo>
                <a:lnTo>
                  <a:pt x="2942406" y="1104436"/>
                </a:lnTo>
                <a:lnTo>
                  <a:pt x="2943200" y="1104735"/>
                </a:lnTo>
                <a:lnTo>
                  <a:pt x="2943994" y="1105033"/>
                </a:lnTo>
                <a:lnTo>
                  <a:pt x="2944788" y="1105332"/>
                </a:lnTo>
                <a:lnTo>
                  <a:pt x="2945581" y="1105628"/>
                </a:lnTo>
                <a:lnTo>
                  <a:pt x="2946375" y="1105926"/>
                </a:lnTo>
                <a:lnTo>
                  <a:pt x="2947169" y="1106225"/>
                </a:lnTo>
                <a:lnTo>
                  <a:pt x="2947965" y="1106523"/>
                </a:lnTo>
                <a:lnTo>
                  <a:pt x="2948759" y="1106822"/>
                </a:lnTo>
                <a:lnTo>
                  <a:pt x="2949552" y="1107118"/>
                </a:lnTo>
                <a:lnTo>
                  <a:pt x="2950346" y="1107417"/>
                </a:lnTo>
                <a:lnTo>
                  <a:pt x="2951140" y="1107715"/>
                </a:lnTo>
                <a:lnTo>
                  <a:pt x="2951934" y="1108013"/>
                </a:lnTo>
                <a:lnTo>
                  <a:pt x="2952728" y="1108312"/>
                </a:lnTo>
                <a:lnTo>
                  <a:pt x="2953522" y="1108608"/>
                </a:lnTo>
                <a:lnTo>
                  <a:pt x="2954315" y="1108907"/>
                </a:lnTo>
                <a:lnTo>
                  <a:pt x="2955109" y="1109205"/>
                </a:lnTo>
                <a:lnTo>
                  <a:pt x="2955903" y="1109503"/>
                </a:lnTo>
                <a:lnTo>
                  <a:pt x="2956697" y="1109802"/>
                </a:lnTo>
                <a:lnTo>
                  <a:pt x="2957491" y="1110098"/>
                </a:lnTo>
                <a:lnTo>
                  <a:pt x="2958285" y="1110397"/>
                </a:lnTo>
                <a:lnTo>
                  <a:pt x="2959078" y="1110695"/>
                </a:lnTo>
                <a:lnTo>
                  <a:pt x="2959874" y="1110993"/>
                </a:lnTo>
                <a:lnTo>
                  <a:pt x="2960668" y="1111292"/>
                </a:lnTo>
                <a:lnTo>
                  <a:pt x="2961462" y="1111588"/>
                </a:lnTo>
                <a:lnTo>
                  <a:pt x="2962256" y="1111887"/>
                </a:lnTo>
                <a:lnTo>
                  <a:pt x="2963050" y="1112185"/>
                </a:lnTo>
                <a:lnTo>
                  <a:pt x="2963843" y="1112484"/>
                </a:lnTo>
                <a:lnTo>
                  <a:pt x="2964637" y="1112782"/>
                </a:lnTo>
                <a:lnTo>
                  <a:pt x="2965431" y="1113078"/>
                </a:lnTo>
                <a:lnTo>
                  <a:pt x="2966225" y="1113377"/>
                </a:lnTo>
                <a:lnTo>
                  <a:pt x="2967019" y="1113675"/>
                </a:lnTo>
                <a:lnTo>
                  <a:pt x="2967813" y="1113974"/>
                </a:lnTo>
                <a:lnTo>
                  <a:pt x="2968606" y="1114272"/>
                </a:lnTo>
                <a:lnTo>
                  <a:pt x="2969400" y="1114569"/>
                </a:lnTo>
                <a:lnTo>
                  <a:pt x="2970194" y="1114867"/>
                </a:lnTo>
                <a:lnTo>
                  <a:pt x="2970988" y="1115165"/>
                </a:lnTo>
                <a:lnTo>
                  <a:pt x="2971782" y="1115464"/>
                </a:lnTo>
                <a:lnTo>
                  <a:pt x="2972577" y="1115762"/>
                </a:lnTo>
                <a:lnTo>
                  <a:pt x="2973371" y="1116059"/>
                </a:lnTo>
                <a:lnTo>
                  <a:pt x="2974165" y="1116357"/>
                </a:lnTo>
                <a:lnTo>
                  <a:pt x="2974959" y="1116655"/>
                </a:lnTo>
                <a:lnTo>
                  <a:pt x="2975753" y="1116954"/>
                </a:lnTo>
                <a:lnTo>
                  <a:pt x="2976547" y="1117250"/>
                </a:lnTo>
                <a:lnTo>
                  <a:pt x="2977340" y="1117549"/>
                </a:lnTo>
                <a:lnTo>
                  <a:pt x="2978134" y="1117847"/>
                </a:lnTo>
                <a:lnTo>
                  <a:pt x="2978928" y="1118146"/>
                </a:lnTo>
                <a:lnTo>
                  <a:pt x="2979722" y="1118444"/>
                </a:lnTo>
                <a:lnTo>
                  <a:pt x="2980516" y="1118742"/>
                </a:lnTo>
                <a:lnTo>
                  <a:pt x="2981310" y="1119039"/>
                </a:lnTo>
                <a:lnTo>
                  <a:pt x="2982103" y="1119337"/>
                </a:lnTo>
                <a:lnTo>
                  <a:pt x="2982897" y="1119636"/>
                </a:lnTo>
                <a:lnTo>
                  <a:pt x="2983691" y="1119934"/>
                </a:lnTo>
                <a:lnTo>
                  <a:pt x="2984487" y="1120231"/>
                </a:lnTo>
                <a:lnTo>
                  <a:pt x="2985281" y="1120529"/>
                </a:lnTo>
                <a:lnTo>
                  <a:pt x="2986075" y="1120827"/>
                </a:lnTo>
                <a:lnTo>
                  <a:pt x="2986868" y="1121126"/>
                </a:lnTo>
                <a:lnTo>
                  <a:pt x="2987662" y="1121424"/>
                </a:lnTo>
                <a:lnTo>
                  <a:pt x="2988456" y="1121722"/>
                </a:lnTo>
                <a:lnTo>
                  <a:pt x="2989250" y="1122019"/>
                </a:lnTo>
                <a:lnTo>
                  <a:pt x="2990044" y="1122317"/>
                </a:lnTo>
                <a:lnTo>
                  <a:pt x="2990838" y="1122616"/>
                </a:lnTo>
                <a:lnTo>
                  <a:pt x="2991631" y="1122914"/>
                </a:lnTo>
                <a:lnTo>
                  <a:pt x="2992425" y="1123211"/>
                </a:lnTo>
                <a:lnTo>
                  <a:pt x="2993219" y="1123509"/>
                </a:lnTo>
                <a:lnTo>
                  <a:pt x="2994013" y="1123807"/>
                </a:lnTo>
                <a:lnTo>
                  <a:pt x="2994807" y="1124106"/>
                </a:lnTo>
                <a:lnTo>
                  <a:pt x="2995601" y="1124404"/>
                </a:lnTo>
                <a:lnTo>
                  <a:pt x="2996394" y="1124701"/>
                </a:lnTo>
                <a:lnTo>
                  <a:pt x="2997190" y="1124999"/>
                </a:lnTo>
                <a:lnTo>
                  <a:pt x="2997984" y="1125298"/>
                </a:lnTo>
                <a:lnTo>
                  <a:pt x="2998778" y="1125596"/>
                </a:lnTo>
                <a:lnTo>
                  <a:pt x="2999572" y="1125894"/>
                </a:lnTo>
                <a:lnTo>
                  <a:pt x="3000365" y="1126193"/>
                </a:lnTo>
                <a:lnTo>
                  <a:pt x="3001159" y="1126489"/>
                </a:lnTo>
                <a:lnTo>
                  <a:pt x="3001953" y="1126788"/>
                </a:lnTo>
                <a:lnTo>
                  <a:pt x="3002747" y="1127086"/>
                </a:lnTo>
                <a:lnTo>
                  <a:pt x="3003541" y="1127384"/>
                </a:lnTo>
                <a:lnTo>
                  <a:pt x="3004335" y="1127681"/>
                </a:lnTo>
                <a:lnTo>
                  <a:pt x="3005128" y="1127979"/>
                </a:lnTo>
                <a:lnTo>
                  <a:pt x="3005922" y="1128278"/>
                </a:lnTo>
                <a:lnTo>
                  <a:pt x="3006716" y="1128576"/>
                </a:lnTo>
                <a:lnTo>
                  <a:pt x="3007510" y="1128874"/>
                </a:lnTo>
                <a:lnTo>
                  <a:pt x="3008306" y="1129171"/>
                </a:lnTo>
                <a:lnTo>
                  <a:pt x="3009098" y="1129469"/>
                </a:lnTo>
                <a:lnTo>
                  <a:pt x="3009893" y="1129768"/>
                </a:lnTo>
                <a:lnTo>
                  <a:pt x="3010687" y="1130066"/>
                </a:lnTo>
                <a:lnTo>
                  <a:pt x="3011481" y="1130365"/>
                </a:lnTo>
                <a:lnTo>
                  <a:pt x="3012275" y="1130661"/>
                </a:lnTo>
                <a:lnTo>
                  <a:pt x="3013069" y="1130959"/>
                </a:lnTo>
                <a:lnTo>
                  <a:pt x="3013863" y="1131258"/>
                </a:lnTo>
                <a:lnTo>
                  <a:pt x="3014656" y="1131556"/>
                </a:lnTo>
                <a:lnTo>
                  <a:pt x="3015450" y="1131855"/>
                </a:lnTo>
                <a:lnTo>
                  <a:pt x="3016244" y="1132151"/>
                </a:lnTo>
                <a:lnTo>
                  <a:pt x="3017038" y="1132450"/>
                </a:lnTo>
                <a:lnTo>
                  <a:pt x="3017832" y="1132748"/>
                </a:lnTo>
                <a:lnTo>
                  <a:pt x="3018626" y="1133046"/>
                </a:lnTo>
                <a:lnTo>
                  <a:pt x="3019419" y="1133345"/>
                </a:lnTo>
                <a:lnTo>
                  <a:pt x="3020213" y="1133641"/>
                </a:lnTo>
                <a:lnTo>
                  <a:pt x="3021009" y="1133940"/>
                </a:lnTo>
                <a:lnTo>
                  <a:pt x="3021803" y="1134238"/>
                </a:lnTo>
                <a:lnTo>
                  <a:pt x="3022597" y="1134536"/>
                </a:lnTo>
                <a:lnTo>
                  <a:pt x="3023390" y="1134835"/>
                </a:lnTo>
                <a:lnTo>
                  <a:pt x="3024184" y="1135131"/>
                </a:lnTo>
                <a:lnTo>
                  <a:pt x="3024978" y="1135430"/>
                </a:lnTo>
                <a:lnTo>
                  <a:pt x="3025772" y="1135728"/>
                </a:lnTo>
                <a:lnTo>
                  <a:pt x="3026566" y="1136027"/>
                </a:lnTo>
                <a:lnTo>
                  <a:pt x="3027360" y="1136325"/>
                </a:lnTo>
                <a:lnTo>
                  <a:pt x="3028153" y="1136621"/>
                </a:lnTo>
                <a:lnTo>
                  <a:pt x="3028947" y="1136920"/>
                </a:lnTo>
                <a:lnTo>
                  <a:pt x="3029741" y="1137218"/>
                </a:lnTo>
                <a:lnTo>
                  <a:pt x="3030535" y="1137517"/>
                </a:lnTo>
                <a:lnTo>
                  <a:pt x="3031329" y="1137815"/>
                </a:lnTo>
                <a:lnTo>
                  <a:pt x="3032123" y="1138111"/>
                </a:lnTo>
                <a:lnTo>
                  <a:pt x="3032918" y="1138410"/>
                </a:lnTo>
                <a:lnTo>
                  <a:pt x="3033712" y="1138708"/>
                </a:lnTo>
                <a:lnTo>
                  <a:pt x="3034506" y="1139007"/>
                </a:lnTo>
                <a:lnTo>
                  <a:pt x="3035300" y="1139305"/>
                </a:lnTo>
                <a:lnTo>
                  <a:pt x="3036094" y="1139602"/>
                </a:lnTo>
                <a:lnTo>
                  <a:pt x="3036887" y="1139900"/>
                </a:lnTo>
                <a:lnTo>
                  <a:pt x="3037681" y="1140198"/>
                </a:lnTo>
                <a:lnTo>
                  <a:pt x="3038475" y="1140497"/>
                </a:lnTo>
                <a:lnTo>
                  <a:pt x="3039269" y="1140795"/>
                </a:lnTo>
                <a:lnTo>
                  <a:pt x="3040063" y="1141092"/>
                </a:lnTo>
                <a:lnTo>
                  <a:pt x="3040857" y="1141390"/>
                </a:lnTo>
                <a:lnTo>
                  <a:pt x="3041650" y="1141688"/>
                </a:lnTo>
                <a:lnTo>
                  <a:pt x="3042444" y="1141987"/>
                </a:lnTo>
                <a:lnTo>
                  <a:pt x="3043238" y="1142285"/>
                </a:lnTo>
                <a:lnTo>
                  <a:pt x="3044032" y="1142582"/>
                </a:lnTo>
                <a:lnTo>
                  <a:pt x="3044826" y="1142880"/>
                </a:lnTo>
                <a:lnTo>
                  <a:pt x="3045622" y="1143179"/>
                </a:lnTo>
                <a:lnTo>
                  <a:pt x="3046415" y="1143477"/>
                </a:lnTo>
                <a:lnTo>
                  <a:pt x="3047209" y="1143775"/>
                </a:lnTo>
                <a:lnTo>
                  <a:pt x="3048003" y="1144072"/>
                </a:lnTo>
                <a:lnTo>
                  <a:pt x="3048797" y="1144370"/>
                </a:lnTo>
                <a:lnTo>
                  <a:pt x="3049591" y="1144669"/>
                </a:lnTo>
                <a:lnTo>
                  <a:pt x="3050385" y="1144967"/>
                </a:lnTo>
                <a:lnTo>
                  <a:pt x="3051178" y="1145265"/>
                </a:lnTo>
                <a:lnTo>
                  <a:pt x="3051972" y="1145562"/>
                </a:lnTo>
                <a:lnTo>
                  <a:pt x="3052766" y="1145860"/>
                </a:lnTo>
                <a:lnTo>
                  <a:pt x="3053560" y="1146159"/>
                </a:lnTo>
                <a:lnTo>
                  <a:pt x="3054354" y="1146457"/>
                </a:lnTo>
                <a:lnTo>
                  <a:pt x="3055148" y="1146755"/>
                </a:lnTo>
                <a:lnTo>
                  <a:pt x="3055941" y="1147052"/>
                </a:lnTo>
                <a:lnTo>
                  <a:pt x="3056737" y="1147350"/>
                </a:lnTo>
                <a:lnTo>
                  <a:pt x="3057529" y="1147649"/>
                </a:lnTo>
                <a:lnTo>
                  <a:pt x="3058325" y="1147947"/>
                </a:lnTo>
                <a:lnTo>
                  <a:pt x="3059119" y="1148244"/>
                </a:lnTo>
                <a:lnTo>
                  <a:pt x="3059912" y="1148542"/>
                </a:lnTo>
                <a:lnTo>
                  <a:pt x="3060706" y="1148840"/>
                </a:lnTo>
                <a:lnTo>
                  <a:pt x="3061500" y="1149139"/>
                </a:lnTo>
                <a:lnTo>
                  <a:pt x="3062294" y="1149437"/>
                </a:lnTo>
                <a:lnTo>
                  <a:pt x="3063088" y="1149736"/>
                </a:lnTo>
                <a:lnTo>
                  <a:pt x="3063882" y="1150032"/>
                </a:lnTo>
                <a:lnTo>
                  <a:pt x="3064675" y="1150331"/>
                </a:lnTo>
                <a:lnTo>
                  <a:pt x="3065469" y="1150629"/>
                </a:lnTo>
                <a:lnTo>
                  <a:pt x="3066263" y="1150927"/>
                </a:lnTo>
                <a:lnTo>
                  <a:pt x="3067057" y="1151226"/>
                </a:lnTo>
                <a:lnTo>
                  <a:pt x="3067851" y="1151522"/>
                </a:lnTo>
                <a:lnTo>
                  <a:pt x="3068645" y="1151821"/>
                </a:lnTo>
                <a:lnTo>
                  <a:pt x="3069440" y="1152119"/>
                </a:lnTo>
                <a:lnTo>
                  <a:pt x="3070234" y="1152417"/>
                </a:lnTo>
                <a:lnTo>
                  <a:pt x="3071028" y="1152714"/>
                </a:lnTo>
                <a:lnTo>
                  <a:pt x="3071822" y="1153012"/>
                </a:lnTo>
                <a:lnTo>
                  <a:pt x="3072616" y="1153311"/>
                </a:lnTo>
                <a:lnTo>
                  <a:pt x="3073410" y="1153609"/>
                </a:lnTo>
                <a:lnTo>
                  <a:pt x="3074203" y="1153908"/>
                </a:lnTo>
                <a:lnTo>
                  <a:pt x="3074997" y="1154206"/>
                </a:lnTo>
                <a:lnTo>
                  <a:pt x="3075791" y="1154502"/>
                </a:lnTo>
                <a:lnTo>
                  <a:pt x="3076585" y="1154801"/>
                </a:lnTo>
                <a:lnTo>
                  <a:pt x="3077379" y="1155099"/>
                </a:lnTo>
                <a:lnTo>
                  <a:pt x="3078173" y="1155398"/>
                </a:lnTo>
                <a:lnTo>
                  <a:pt x="3078966" y="1155694"/>
                </a:lnTo>
                <a:lnTo>
                  <a:pt x="3079760" y="1155992"/>
                </a:lnTo>
                <a:lnTo>
                  <a:pt x="3080554" y="1156291"/>
                </a:lnTo>
                <a:lnTo>
                  <a:pt x="3081350" y="1156589"/>
                </a:lnTo>
                <a:lnTo>
                  <a:pt x="3082144" y="1156888"/>
                </a:lnTo>
                <a:lnTo>
                  <a:pt x="3082937" y="1157186"/>
                </a:lnTo>
                <a:lnTo>
                  <a:pt x="3083731" y="1157483"/>
                </a:lnTo>
                <a:lnTo>
                  <a:pt x="3084525" y="1157781"/>
                </a:lnTo>
                <a:lnTo>
                  <a:pt x="3085319" y="1158079"/>
                </a:lnTo>
                <a:lnTo>
                  <a:pt x="3086113" y="1158378"/>
                </a:lnTo>
                <a:lnTo>
                  <a:pt x="3086907" y="1158674"/>
                </a:lnTo>
                <a:lnTo>
                  <a:pt x="3087700" y="1158973"/>
                </a:lnTo>
                <a:lnTo>
                  <a:pt x="3088494" y="1159271"/>
                </a:lnTo>
                <a:lnTo>
                  <a:pt x="3089288" y="1159569"/>
                </a:lnTo>
                <a:lnTo>
                  <a:pt x="3090082" y="1159868"/>
                </a:lnTo>
                <a:lnTo>
                  <a:pt x="3090876" y="1160164"/>
                </a:lnTo>
                <a:lnTo>
                  <a:pt x="3091670" y="1160463"/>
                </a:lnTo>
                <a:lnTo>
                  <a:pt x="3092463" y="1160761"/>
                </a:lnTo>
                <a:lnTo>
                  <a:pt x="3093257" y="1161060"/>
                </a:lnTo>
                <a:lnTo>
                  <a:pt x="3094053" y="1161358"/>
                </a:lnTo>
                <a:lnTo>
                  <a:pt x="3094847" y="1161654"/>
                </a:lnTo>
                <a:lnTo>
                  <a:pt x="3095641" y="1161953"/>
                </a:lnTo>
                <a:lnTo>
                  <a:pt x="3096435" y="1162251"/>
                </a:lnTo>
                <a:lnTo>
                  <a:pt x="3097228" y="1162550"/>
                </a:lnTo>
                <a:lnTo>
                  <a:pt x="3098022" y="1162848"/>
                </a:lnTo>
                <a:lnTo>
                  <a:pt x="3098816" y="1163145"/>
                </a:lnTo>
                <a:lnTo>
                  <a:pt x="3099610" y="1163443"/>
                </a:lnTo>
                <a:lnTo>
                  <a:pt x="3100404" y="1163741"/>
                </a:lnTo>
                <a:lnTo>
                  <a:pt x="3101198" y="1164040"/>
                </a:lnTo>
                <a:lnTo>
                  <a:pt x="3101991" y="1164338"/>
                </a:lnTo>
                <a:lnTo>
                  <a:pt x="3102785" y="1164635"/>
                </a:lnTo>
                <a:lnTo>
                  <a:pt x="3103579" y="1164933"/>
                </a:lnTo>
                <a:lnTo>
                  <a:pt x="3104373" y="1165231"/>
                </a:lnTo>
                <a:lnTo>
                  <a:pt x="3105167" y="1165530"/>
                </a:lnTo>
                <a:lnTo>
                  <a:pt x="3105962" y="1165828"/>
                </a:lnTo>
                <a:lnTo>
                  <a:pt x="3106756" y="1166125"/>
                </a:lnTo>
                <a:lnTo>
                  <a:pt x="3107550" y="1166423"/>
                </a:lnTo>
                <a:lnTo>
                  <a:pt x="3108344" y="1166721"/>
                </a:lnTo>
                <a:lnTo>
                  <a:pt x="3109138" y="1167020"/>
                </a:lnTo>
                <a:lnTo>
                  <a:pt x="3109932" y="1167318"/>
                </a:lnTo>
                <a:lnTo>
                  <a:pt x="3110725" y="1167615"/>
                </a:lnTo>
                <a:lnTo>
                  <a:pt x="3111519" y="1167913"/>
                </a:lnTo>
                <a:lnTo>
                  <a:pt x="3112313" y="1168212"/>
                </a:lnTo>
                <a:lnTo>
                  <a:pt x="3113107" y="1168510"/>
                </a:lnTo>
                <a:lnTo>
                  <a:pt x="3113901" y="1168808"/>
                </a:lnTo>
                <a:lnTo>
                  <a:pt x="3114695" y="1169105"/>
                </a:lnTo>
                <a:lnTo>
                  <a:pt x="3115488" y="1169403"/>
                </a:lnTo>
                <a:lnTo>
                  <a:pt x="3116282" y="1169702"/>
                </a:lnTo>
                <a:lnTo>
                  <a:pt x="3117076" y="1170000"/>
                </a:lnTo>
                <a:lnTo>
                  <a:pt x="3117870" y="1170298"/>
                </a:lnTo>
                <a:lnTo>
                  <a:pt x="3118666" y="1170595"/>
                </a:lnTo>
                <a:lnTo>
                  <a:pt x="3119459" y="1170893"/>
                </a:lnTo>
                <a:lnTo>
                  <a:pt x="3120253" y="1171192"/>
                </a:lnTo>
                <a:lnTo>
                  <a:pt x="3121047" y="1171490"/>
                </a:lnTo>
                <a:lnTo>
                  <a:pt x="3121841" y="1171789"/>
                </a:lnTo>
                <a:lnTo>
                  <a:pt x="3122635" y="1172085"/>
                </a:lnTo>
                <a:lnTo>
                  <a:pt x="3123429" y="1172383"/>
                </a:lnTo>
                <a:lnTo>
                  <a:pt x="3124222" y="1172682"/>
                </a:lnTo>
                <a:lnTo>
                  <a:pt x="3125016" y="1172980"/>
                </a:lnTo>
                <a:lnTo>
                  <a:pt x="3125810" y="1173279"/>
                </a:lnTo>
                <a:lnTo>
                  <a:pt x="3126604" y="1173575"/>
                </a:lnTo>
                <a:lnTo>
                  <a:pt x="3127398" y="1173873"/>
                </a:lnTo>
                <a:lnTo>
                  <a:pt x="3128192" y="1174172"/>
                </a:lnTo>
                <a:lnTo>
                  <a:pt x="3128986" y="1174470"/>
                </a:lnTo>
                <a:lnTo>
                  <a:pt x="3129779" y="1174769"/>
                </a:lnTo>
                <a:lnTo>
                  <a:pt x="3130573" y="1175065"/>
                </a:lnTo>
                <a:lnTo>
                  <a:pt x="3131369" y="1175364"/>
                </a:lnTo>
                <a:lnTo>
                  <a:pt x="3132163" y="1175662"/>
                </a:lnTo>
                <a:lnTo>
                  <a:pt x="3132957" y="1175960"/>
                </a:lnTo>
                <a:lnTo>
                  <a:pt x="3133750" y="1176259"/>
                </a:lnTo>
                <a:lnTo>
                  <a:pt x="3134544" y="1176555"/>
                </a:lnTo>
                <a:lnTo>
                  <a:pt x="3135338" y="1176854"/>
                </a:lnTo>
                <a:lnTo>
                  <a:pt x="3136132" y="1177152"/>
                </a:lnTo>
                <a:lnTo>
                  <a:pt x="3136926" y="1177450"/>
                </a:lnTo>
                <a:lnTo>
                  <a:pt x="3137720" y="1177749"/>
                </a:lnTo>
                <a:lnTo>
                  <a:pt x="3138513" y="1178045"/>
                </a:lnTo>
                <a:lnTo>
                  <a:pt x="3139307" y="1178344"/>
                </a:lnTo>
                <a:lnTo>
                  <a:pt x="3140101" y="1178642"/>
                </a:lnTo>
                <a:lnTo>
                  <a:pt x="3140895" y="1178941"/>
                </a:lnTo>
                <a:lnTo>
                  <a:pt x="3141689" y="1179239"/>
                </a:lnTo>
                <a:lnTo>
                  <a:pt x="3142483" y="1179535"/>
                </a:lnTo>
                <a:lnTo>
                  <a:pt x="3143278" y="1179834"/>
                </a:lnTo>
                <a:lnTo>
                  <a:pt x="3144072" y="1180132"/>
                </a:lnTo>
                <a:lnTo>
                  <a:pt x="3144866" y="1180431"/>
                </a:lnTo>
                <a:lnTo>
                  <a:pt x="3145660" y="1180729"/>
                </a:lnTo>
                <a:lnTo>
                  <a:pt x="3146454" y="1181026"/>
                </a:lnTo>
                <a:lnTo>
                  <a:pt x="3147247" y="1181324"/>
                </a:lnTo>
                <a:lnTo>
                  <a:pt x="3148041" y="1181622"/>
                </a:lnTo>
                <a:lnTo>
                  <a:pt x="3148835" y="1181921"/>
                </a:lnTo>
                <a:lnTo>
                  <a:pt x="3149629" y="1182219"/>
                </a:lnTo>
                <a:lnTo>
                  <a:pt x="3150423" y="1182516"/>
                </a:lnTo>
                <a:lnTo>
                  <a:pt x="3151217" y="1182814"/>
                </a:lnTo>
                <a:lnTo>
                  <a:pt x="3152010" y="1183112"/>
                </a:lnTo>
                <a:lnTo>
                  <a:pt x="3152804" y="1183411"/>
                </a:lnTo>
                <a:lnTo>
                  <a:pt x="3153598" y="1183709"/>
                </a:lnTo>
                <a:lnTo>
                  <a:pt x="3154394" y="1184006"/>
                </a:lnTo>
                <a:lnTo>
                  <a:pt x="3155186" y="1184304"/>
                </a:lnTo>
                <a:lnTo>
                  <a:pt x="3155982" y="1184602"/>
                </a:lnTo>
                <a:lnTo>
                  <a:pt x="3156775" y="1184901"/>
                </a:lnTo>
                <a:lnTo>
                  <a:pt x="3157569" y="1185199"/>
                </a:lnTo>
                <a:lnTo>
                  <a:pt x="3158363" y="1185496"/>
                </a:lnTo>
                <a:lnTo>
                  <a:pt x="3159157" y="1185794"/>
                </a:lnTo>
                <a:lnTo>
                  <a:pt x="3159951" y="1186093"/>
                </a:lnTo>
                <a:lnTo>
                  <a:pt x="3160745" y="1186391"/>
                </a:lnTo>
                <a:lnTo>
                  <a:pt x="3161538" y="1186687"/>
                </a:lnTo>
                <a:lnTo>
                  <a:pt x="3162332" y="1186986"/>
                </a:lnTo>
                <a:lnTo>
                  <a:pt x="3163126" y="1187284"/>
                </a:lnTo>
                <a:lnTo>
                  <a:pt x="3163920" y="1187583"/>
                </a:lnTo>
                <a:lnTo>
                  <a:pt x="3164714" y="1187881"/>
                </a:lnTo>
                <a:lnTo>
                  <a:pt x="3165508" y="1188179"/>
                </a:lnTo>
                <a:lnTo>
                  <a:pt x="3166301" y="1188476"/>
                </a:lnTo>
                <a:lnTo>
                  <a:pt x="3167097" y="1188774"/>
                </a:lnTo>
                <a:lnTo>
                  <a:pt x="3167891" y="1189073"/>
                </a:lnTo>
                <a:lnTo>
                  <a:pt x="3168685" y="1189371"/>
                </a:lnTo>
                <a:lnTo>
                  <a:pt x="3169479" y="1189668"/>
                </a:lnTo>
                <a:lnTo>
                  <a:pt x="3170272" y="1189966"/>
                </a:lnTo>
                <a:lnTo>
                  <a:pt x="3171066" y="1190264"/>
                </a:lnTo>
                <a:lnTo>
                  <a:pt x="3171860" y="1190563"/>
                </a:lnTo>
                <a:lnTo>
                  <a:pt x="3172654" y="1190861"/>
                </a:lnTo>
                <a:lnTo>
                  <a:pt x="3173448" y="1191158"/>
                </a:lnTo>
                <a:lnTo>
                  <a:pt x="3174242" y="1191456"/>
                </a:lnTo>
                <a:lnTo>
                  <a:pt x="3175035" y="1191754"/>
                </a:lnTo>
                <a:lnTo>
                  <a:pt x="3175829" y="1192053"/>
                </a:lnTo>
                <a:lnTo>
                  <a:pt x="3176623" y="1192351"/>
                </a:lnTo>
                <a:lnTo>
                  <a:pt x="3177417" y="1192648"/>
                </a:lnTo>
                <a:lnTo>
                  <a:pt x="3178211" y="1192946"/>
                </a:lnTo>
                <a:lnTo>
                  <a:pt x="3179007" y="1193245"/>
                </a:lnTo>
                <a:lnTo>
                  <a:pt x="3179800" y="1193543"/>
                </a:lnTo>
                <a:lnTo>
                  <a:pt x="3180594" y="1193841"/>
                </a:lnTo>
                <a:lnTo>
                  <a:pt x="3181388" y="1194138"/>
                </a:lnTo>
                <a:lnTo>
                  <a:pt x="3182182" y="1194436"/>
                </a:lnTo>
                <a:lnTo>
                  <a:pt x="3182976" y="1194735"/>
                </a:lnTo>
                <a:lnTo>
                  <a:pt x="3183770" y="1195033"/>
                </a:lnTo>
                <a:lnTo>
                  <a:pt x="3184563" y="1195331"/>
                </a:lnTo>
                <a:lnTo>
                  <a:pt x="3185357" y="1195628"/>
                </a:lnTo>
                <a:lnTo>
                  <a:pt x="3186151" y="1195926"/>
                </a:lnTo>
                <a:lnTo>
                  <a:pt x="3186945" y="1196225"/>
                </a:lnTo>
                <a:lnTo>
                  <a:pt x="3187739" y="1196523"/>
                </a:lnTo>
                <a:lnTo>
                  <a:pt x="3188533" y="1196822"/>
                </a:lnTo>
                <a:lnTo>
                  <a:pt x="3189326" y="1197118"/>
                </a:lnTo>
                <a:lnTo>
                  <a:pt x="3190120" y="1197416"/>
                </a:lnTo>
                <a:lnTo>
                  <a:pt x="3190914" y="1197715"/>
                </a:lnTo>
                <a:lnTo>
                  <a:pt x="3191710" y="1198013"/>
                </a:lnTo>
                <a:lnTo>
                  <a:pt x="3192504" y="1198312"/>
                </a:lnTo>
                <a:lnTo>
                  <a:pt x="3193297" y="1198608"/>
                </a:lnTo>
                <a:lnTo>
                  <a:pt x="3194091" y="1198907"/>
                </a:lnTo>
                <a:lnTo>
                  <a:pt x="3194885" y="1199205"/>
                </a:lnTo>
                <a:lnTo>
                  <a:pt x="3195679" y="1199503"/>
                </a:lnTo>
                <a:lnTo>
                  <a:pt x="3196473" y="1199802"/>
                </a:lnTo>
                <a:lnTo>
                  <a:pt x="3197267" y="1200098"/>
                </a:lnTo>
                <a:lnTo>
                  <a:pt x="3198060" y="1200397"/>
                </a:lnTo>
                <a:lnTo>
                  <a:pt x="3198854" y="1200695"/>
                </a:lnTo>
                <a:lnTo>
                  <a:pt x="3199648" y="1200993"/>
                </a:lnTo>
                <a:lnTo>
                  <a:pt x="3200442" y="1201292"/>
                </a:lnTo>
                <a:lnTo>
                  <a:pt x="3201236" y="1201588"/>
                </a:lnTo>
                <a:lnTo>
                  <a:pt x="3202030" y="1201887"/>
                </a:lnTo>
                <a:lnTo>
                  <a:pt x="3202825" y="1202185"/>
                </a:lnTo>
                <a:lnTo>
                  <a:pt x="3203617" y="1202483"/>
                </a:lnTo>
                <a:lnTo>
                  <a:pt x="3204413" y="1202782"/>
                </a:lnTo>
                <a:lnTo>
                  <a:pt x="3205207" y="1203078"/>
                </a:lnTo>
                <a:lnTo>
                  <a:pt x="3206001" y="1203377"/>
                </a:lnTo>
                <a:lnTo>
                  <a:pt x="3206795" y="1203675"/>
                </a:lnTo>
                <a:lnTo>
                  <a:pt x="3207588" y="1203974"/>
                </a:lnTo>
                <a:lnTo>
                  <a:pt x="3208382" y="1204272"/>
                </a:lnTo>
                <a:lnTo>
                  <a:pt x="3209176" y="1204568"/>
                </a:lnTo>
                <a:lnTo>
                  <a:pt x="3209970" y="1204867"/>
                </a:lnTo>
                <a:lnTo>
                  <a:pt x="3210764" y="1205165"/>
                </a:lnTo>
                <a:lnTo>
                  <a:pt x="3211558" y="1205464"/>
                </a:lnTo>
                <a:lnTo>
                  <a:pt x="3212351" y="1205762"/>
                </a:lnTo>
                <a:lnTo>
                  <a:pt x="3213145" y="1206059"/>
                </a:lnTo>
                <a:lnTo>
                  <a:pt x="3213939" y="1206357"/>
                </a:lnTo>
                <a:lnTo>
                  <a:pt x="3214733" y="1206655"/>
                </a:lnTo>
                <a:lnTo>
                  <a:pt x="3215529" y="1206954"/>
                </a:lnTo>
                <a:lnTo>
                  <a:pt x="3216322" y="1207252"/>
                </a:lnTo>
                <a:lnTo>
                  <a:pt x="3217116" y="1207549"/>
                </a:lnTo>
                <a:lnTo>
                  <a:pt x="3217910" y="1207847"/>
                </a:lnTo>
                <a:lnTo>
                  <a:pt x="3218704" y="1208145"/>
                </a:lnTo>
                <a:lnTo>
                  <a:pt x="3219498" y="1208444"/>
                </a:lnTo>
                <a:lnTo>
                  <a:pt x="3220292" y="1208742"/>
                </a:lnTo>
                <a:lnTo>
                  <a:pt x="3221085" y="1209039"/>
                </a:lnTo>
                <a:lnTo>
                  <a:pt x="3221879" y="1209337"/>
                </a:lnTo>
                <a:lnTo>
                  <a:pt x="3222673" y="1209635"/>
                </a:lnTo>
                <a:lnTo>
                  <a:pt x="3223467" y="1209934"/>
                </a:lnTo>
                <a:lnTo>
                  <a:pt x="3224261" y="1210232"/>
                </a:lnTo>
                <a:lnTo>
                  <a:pt x="3225055" y="1210529"/>
                </a:lnTo>
                <a:lnTo>
                  <a:pt x="3225848" y="1210827"/>
                </a:lnTo>
                <a:lnTo>
                  <a:pt x="3226642" y="1211126"/>
                </a:lnTo>
                <a:lnTo>
                  <a:pt x="3227438" y="1211424"/>
                </a:lnTo>
                <a:lnTo>
                  <a:pt x="3228232" y="1211722"/>
                </a:lnTo>
                <a:lnTo>
                  <a:pt x="3229026" y="1212019"/>
                </a:lnTo>
                <a:lnTo>
                  <a:pt x="3229819" y="1212317"/>
                </a:lnTo>
                <a:lnTo>
                  <a:pt x="3230613" y="1212616"/>
                </a:lnTo>
                <a:lnTo>
                  <a:pt x="3231407" y="1212914"/>
                </a:lnTo>
                <a:lnTo>
                  <a:pt x="3232201" y="1213212"/>
                </a:lnTo>
                <a:lnTo>
                  <a:pt x="3232995" y="1213509"/>
                </a:lnTo>
                <a:lnTo>
                  <a:pt x="3233789" y="1213807"/>
                </a:lnTo>
                <a:lnTo>
                  <a:pt x="3234582" y="1214106"/>
                </a:lnTo>
                <a:lnTo>
                  <a:pt x="3235376" y="1214404"/>
                </a:lnTo>
                <a:lnTo>
                  <a:pt x="3236170" y="1214701"/>
                </a:lnTo>
                <a:lnTo>
                  <a:pt x="3236964" y="1214999"/>
                </a:lnTo>
                <a:lnTo>
                  <a:pt x="3237758" y="1215297"/>
                </a:lnTo>
                <a:lnTo>
                  <a:pt x="3238552" y="1215596"/>
                </a:lnTo>
                <a:lnTo>
                  <a:pt x="3239345" y="1215894"/>
                </a:lnTo>
                <a:lnTo>
                  <a:pt x="3240141" y="1216193"/>
                </a:lnTo>
                <a:lnTo>
                  <a:pt x="3240935" y="1216489"/>
                </a:lnTo>
                <a:lnTo>
                  <a:pt x="3241729" y="1216788"/>
                </a:lnTo>
                <a:lnTo>
                  <a:pt x="3242523" y="1217086"/>
                </a:lnTo>
                <a:lnTo>
                  <a:pt x="3243317" y="1217384"/>
                </a:lnTo>
                <a:lnTo>
                  <a:pt x="3244110" y="1217681"/>
                </a:lnTo>
                <a:lnTo>
                  <a:pt x="3244904" y="1217979"/>
                </a:lnTo>
                <a:lnTo>
                  <a:pt x="3245698" y="1218278"/>
                </a:lnTo>
                <a:lnTo>
                  <a:pt x="3246492" y="1218576"/>
                </a:lnTo>
                <a:lnTo>
                  <a:pt x="3247286" y="1218874"/>
                </a:lnTo>
                <a:lnTo>
                  <a:pt x="3248080" y="1219173"/>
                </a:lnTo>
                <a:lnTo>
                  <a:pt x="3248873" y="1219469"/>
                </a:lnTo>
                <a:lnTo>
                  <a:pt x="3249667" y="1219768"/>
                </a:lnTo>
                <a:lnTo>
                  <a:pt x="3250461" y="1220066"/>
                </a:lnTo>
                <a:lnTo>
                  <a:pt x="3251255" y="1220364"/>
                </a:lnTo>
                <a:lnTo>
                  <a:pt x="3252048" y="1220662"/>
                </a:lnTo>
              </a:path>
            </a:pathLst>
          </a:custGeom>
          <a:ln w="3767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77976" y="1512505"/>
            <a:ext cx="3252470" cy="513080"/>
          </a:xfrm>
          <a:custGeom>
            <a:avLst/>
            <a:gdLst/>
            <a:ahLst/>
            <a:cxnLst/>
            <a:rect l="l" t="t" r="r" b="b"/>
            <a:pathLst>
              <a:path w="3252470" h="513080">
                <a:moveTo>
                  <a:pt x="0" y="317372"/>
                </a:moveTo>
                <a:lnTo>
                  <a:pt x="455287" y="488265"/>
                </a:lnTo>
                <a:lnTo>
                  <a:pt x="455287" y="195305"/>
                </a:lnTo>
                <a:lnTo>
                  <a:pt x="1300820" y="512678"/>
                </a:lnTo>
                <a:lnTo>
                  <a:pt x="1300820" y="268545"/>
                </a:lnTo>
                <a:lnTo>
                  <a:pt x="1365861" y="292959"/>
                </a:lnTo>
                <a:lnTo>
                  <a:pt x="1365861" y="195305"/>
                </a:lnTo>
                <a:lnTo>
                  <a:pt x="1430902" y="219719"/>
                </a:lnTo>
                <a:lnTo>
                  <a:pt x="1430902" y="170892"/>
                </a:lnTo>
                <a:lnTo>
                  <a:pt x="1626025" y="244132"/>
                </a:lnTo>
                <a:lnTo>
                  <a:pt x="1626025" y="0"/>
                </a:lnTo>
                <a:lnTo>
                  <a:pt x="1886189" y="97653"/>
                </a:lnTo>
                <a:lnTo>
                  <a:pt x="1886189" y="48826"/>
                </a:lnTo>
                <a:lnTo>
                  <a:pt x="2276435" y="195305"/>
                </a:lnTo>
                <a:lnTo>
                  <a:pt x="2276435" y="122066"/>
                </a:lnTo>
                <a:lnTo>
                  <a:pt x="3252050" y="488264"/>
                </a:lnTo>
              </a:path>
            </a:pathLst>
          </a:custGeom>
          <a:ln w="469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2242508" y="1837213"/>
            <a:ext cx="770255" cy="158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70"/>
              </a:lnSpc>
              <a:tabLst>
                <a:tab pos="365760" algn="l"/>
                <a:tab pos="662940" algn="l"/>
              </a:tabLst>
            </a:pPr>
            <a:r>
              <a:rPr sz="500" spc="10" dirty="0">
                <a:latin typeface="Arial" panose="020B0604020202020204"/>
                <a:cs typeface="Arial" panose="020B0604020202020204"/>
              </a:rPr>
              <a:t>2.5	</a:t>
            </a:r>
            <a:r>
              <a:rPr sz="500" spc="15" dirty="0">
                <a:latin typeface="Arial" panose="020B0604020202020204"/>
                <a:cs typeface="Arial" panose="020B0604020202020204"/>
              </a:rPr>
              <a:t>3	</a:t>
            </a:r>
            <a:r>
              <a:rPr sz="500" spc="10" dirty="0">
                <a:latin typeface="Arial" panose="020B0604020202020204"/>
                <a:cs typeface="Arial" panose="020B0604020202020204"/>
              </a:rPr>
              <a:t>3.5</a:t>
            </a:r>
            <a:endParaRPr sz="500">
              <a:latin typeface="Arial" panose="020B0604020202020204"/>
              <a:cs typeface="Arial" panose="020B0604020202020204"/>
            </a:endParaRPr>
          </a:p>
          <a:p>
            <a:pPr marR="93345" algn="r">
              <a:lnSpc>
                <a:spcPts val="570"/>
              </a:lnSpc>
            </a:pPr>
            <a:r>
              <a:rPr sz="500" spc="15" dirty="0">
                <a:latin typeface="Verdana" panose="020B0604030504040204"/>
                <a:cs typeface="Verdana" panose="020B0604030504040204"/>
              </a:rPr>
              <a:t>time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46274" y="1837213"/>
            <a:ext cx="6350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Arial" panose="020B0604020202020204"/>
                <a:cs typeface="Arial" panose="020B0604020202020204"/>
              </a:rPr>
              <a:t>4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543328" y="1837213"/>
            <a:ext cx="11938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0" dirty="0">
                <a:latin typeface="Arial" panose="020B0604020202020204"/>
                <a:cs typeface="Arial" panose="020B0604020202020204"/>
              </a:rPr>
              <a:t>4.5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896684" y="1837213"/>
            <a:ext cx="63500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Arial" panose="020B0604020202020204"/>
                <a:cs typeface="Arial" panose="020B0604020202020204"/>
              </a:rPr>
              <a:t>5</a:t>
            </a:r>
            <a:endParaRPr sz="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790382" y="1498436"/>
            <a:ext cx="644525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Verdana" panose="020B0604030504040204"/>
                <a:cs typeface="Verdana" panose="020B0604030504040204"/>
              </a:rPr>
              <a:t>discounted</a:t>
            </a:r>
            <a:r>
              <a:rPr sz="500" spc="10" dirty="0">
                <a:latin typeface="Verdana" panose="020B0604030504040204"/>
                <a:cs typeface="Verdana" panose="020B0604030504040204"/>
              </a:rPr>
              <a:t> quali</a:t>
            </a:r>
            <a:r>
              <a:rPr sz="500" spc="5" dirty="0">
                <a:latin typeface="Verdana" panose="020B0604030504040204"/>
                <a:cs typeface="Verdana" panose="020B0604030504040204"/>
              </a:rPr>
              <a:t>t</a:t>
            </a:r>
            <a:r>
              <a:rPr sz="500" spc="15" dirty="0">
                <a:latin typeface="Verdana" panose="020B0604030504040204"/>
                <a:cs typeface="Verdana" panose="020B0604030504040204"/>
              </a:rPr>
              <a:t>y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071884" y="841598"/>
            <a:ext cx="313055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Verdana" panose="020B0604030504040204"/>
                <a:cs typeface="Verdana" panose="020B0604030504040204"/>
              </a:rPr>
              <a:t>absolute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435689" y="2686375"/>
            <a:ext cx="484505" cy="93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" spc="15" dirty="0">
                <a:latin typeface="Verdana" panose="020B0604030504040204"/>
                <a:cs typeface="Verdana" panose="020B0604030504040204"/>
              </a:rPr>
              <a:t>time</a:t>
            </a:r>
            <a:r>
              <a:rPr sz="500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500" spc="15" dirty="0">
                <a:latin typeface="Verdana" panose="020B0604030504040204"/>
                <a:cs typeface="Verdana" panose="020B0604030504040204"/>
              </a:rPr>
              <a:t>discount</a:t>
            </a:r>
            <a:endParaRPr sz="5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74" name="Audio 7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47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Ch</a:t>
            </a:r>
            <a:r>
              <a:rPr spc="15" dirty="0"/>
              <a:t>o</a:t>
            </a:r>
            <a:r>
              <a:rPr spc="-60" dirty="0"/>
              <a:t>osing</a:t>
            </a:r>
            <a:r>
              <a:rPr spc="30" dirty="0"/>
              <a:t> </a:t>
            </a:r>
            <a:r>
              <a:rPr spc="-70" dirty="0"/>
              <a:t>a</a:t>
            </a:r>
            <a:r>
              <a:rPr spc="30" dirty="0"/>
              <a:t> </a:t>
            </a:r>
            <a:r>
              <a:rPr spc="-50" dirty="0"/>
              <a:t>Re</a:t>
            </a:r>
            <a:r>
              <a:rPr spc="-90" dirty="0"/>
              <a:t>p</a:t>
            </a:r>
            <a:r>
              <a:rPr spc="-55" dirty="0"/>
              <a:t>resentation</a:t>
            </a:r>
            <a:r>
              <a:rPr spc="25" dirty="0"/>
              <a:t> </a:t>
            </a:r>
            <a:r>
              <a:rPr spc="-65" dirty="0"/>
              <a:t>Language</a:t>
            </a:r>
            <a:endParaRPr spc="-65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1014004"/>
            <a:ext cx="34290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10" dirty="0">
                <a:latin typeface="Tahoma" panose="020B0604030504040204"/>
                <a:cs typeface="Tahoma" panose="020B0604030504040204"/>
              </a:rPr>
              <a:t>W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need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resent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1100" spc="-80" dirty="0" smtClean="0">
                <a:latin typeface="Tahoma" panose="020B0604030504040204"/>
                <a:cs typeface="Tahoma" panose="020B0604030504040204"/>
              </a:rPr>
              <a:t>task</a:t>
            </a:r>
            <a:r>
              <a:rPr sz="1100" spc="15" dirty="0" smtClean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solve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it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computer.</a:t>
            </a:r>
            <a:endParaRPr sz="11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4395" y="1427738"/>
            <a:ext cx="641985" cy="194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50" spc="-562" baseline="43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 </a:t>
            </a:r>
            <a:r>
              <a:rPr sz="1650" spc="-172" baseline="4300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8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4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roblem</a:t>
            </a:r>
            <a:endParaRPr sz="11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4395" y="1677128"/>
            <a:ext cx="11811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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538" y="1630436"/>
            <a:ext cx="1795145" cy="378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i="1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→ </a:t>
            </a:r>
            <a:r>
              <a:rPr sz="1100" i="1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100" spc="-4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3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ecification</a:t>
            </a:r>
            <a:r>
              <a:rPr sz="1100" spc="2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100" spc="1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4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roblem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39065">
              <a:lnSpc>
                <a:spcPct val="100000"/>
              </a:lnSpc>
              <a:spcBef>
                <a:spcPts val="35"/>
              </a:spcBef>
            </a:pPr>
            <a:r>
              <a:rPr sz="1100" i="1" spc="-1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→ </a:t>
            </a:r>
            <a:r>
              <a:rPr sz="1100" i="1" spc="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ap</a:t>
            </a:r>
            <a:r>
              <a:rPr sz="1100" spc="-8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4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ro</a:t>
            </a:r>
            <a:r>
              <a:rPr sz="1100" spc="-8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3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riate</a:t>
            </a:r>
            <a:r>
              <a:rPr sz="1100" spc="20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Tahoma" panose="020B0604030504040204"/>
                <a:cs typeface="Tahoma" panose="020B0604030504040204"/>
              </a:rPr>
              <a:t>computation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39250" y="1427738"/>
            <a:ext cx="118110" cy="413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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1100" spc="-37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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294" y="2102178"/>
            <a:ext cx="3594735" cy="348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1100" spc="-45" dirty="0">
                <a:latin typeface="Tahoma" panose="020B0604030504040204"/>
                <a:cs typeface="Tahoma" panose="020B0604030504040204"/>
              </a:rPr>
              <a:t>Example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resentation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languages:</a:t>
            </a:r>
            <a:r>
              <a:rPr sz="1100" spc="1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Machine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La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n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guage,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10" dirty="0">
                <a:latin typeface="Tahoma" panose="020B0604030504040204"/>
                <a:cs typeface="Tahoma" panose="020B0604030504040204"/>
              </a:rPr>
              <a:t>C++,</a:t>
            </a:r>
            <a:r>
              <a:rPr sz="1100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Java,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Prolog,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lang="en-US" sz="1100" spc="15" dirty="0" smtClean="0">
                <a:latin typeface="Tahoma" panose="020B0604030504040204"/>
                <a:cs typeface="Tahoma" panose="020B0604030504040204"/>
              </a:rPr>
              <a:t>Python, </a:t>
            </a:r>
            <a:r>
              <a:rPr sz="1100" spc="-30" dirty="0" smtClean="0">
                <a:latin typeface="Tahoma" panose="020B0604030504040204"/>
                <a:cs typeface="Tahoma" panose="020B0604030504040204"/>
              </a:rPr>
              <a:t>English</a:t>
            </a:r>
            <a:endParaRPr sz="11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26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Hier</a:t>
            </a:r>
            <a:r>
              <a:rPr spc="-80" dirty="0"/>
              <a:t>a</a:t>
            </a:r>
            <a:r>
              <a:rPr spc="-50" dirty="0"/>
              <a:t>rchy</a:t>
            </a:r>
            <a:r>
              <a:rPr spc="25" dirty="0"/>
              <a:t> </a:t>
            </a:r>
            <a:r>
              <a:rPr spc="-45" dirty="0"/>
              <a:t>of</a:t>
            </a:r>
            <a:r>
              <a:rPr spc="30" dirty="0"/>
              <a:t> </a:t>
            </a:r>
            <a:r>
              <a:rPr spc="-40" dirty="0"/>
              <a:t>r</a:t>
            </a:r>
            <a:r>
              <a:rPr spc="-90" dirty="0"/>
              <a:t>e</a:t>
            </a:r>
            <a:r>
              <a:rPr spc="-135" dirty="0"/>
              <a:t>p</a:t>
            </a:r>
            <a:r>
              <a:rPr spc="-55" dirty="0"/>
              <a:t>resentations</a:t>
            </a:r>
            <a:endParaRPr spc="-55" dirty="0"/>
          </a:p>
        </p:txBody>
      </p:sp>
      <p:sp>
        <p:nvSpPr>
          <p:cNvPr id="3" name="object 3"/>
          <p:cNvSpPr txBox="1"/>
          <p:nvPr/>
        </p:nvSpPr>
        <p:spPr>
          <a:xfrm>
            <a:off x="958945" y="615291"/>
            <a:ext cx="1288415" cy="2435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810" algn="ctr">
              <a:lnSpc>
                <a:spcPct val="100000"/>
              </a:lnSpc>
            </a:pPr>
            <a:r>
              <a:rPr sz="1050" spc="-5" dirty="0">
                <a:latin typeface="Times New Roman" panose="02020603050405020304"/>
                <a:cs typeface="Times New Roman" panose="02020603050405020304"/>
              </a:rPr>
              <a:t>problem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 marL="12700" marR="5080" indent="-12700" algn="ctr">
              <a:lnSpc>
                <a:spcPct val="284000"/>
              </a:lnSpc>
              <a:spcBef>
                <a:spcPts val="85"/>
              </a:spcBef>
            </a:pPr>
            <a:r>
              <a:rPr sz="1050" spc="-5" dirty="0">
                <a:latin typeface="Times New Roman" panose="02020603050405020304"/>
                <a:cs typeface="Times New Roman" panose="02020603050405020304"/>
              </a:rPr>
              <a:t>high-level </a:t>
            </a:r>
            <a:r>
              <a:rPr sz="1050" spc="-10" dirty="0">
                <a:latin typeface="Times New Roman" panose="02020603050405020304"/>
                <a:cs typeface="Times New Roman" panose="02020603050405020304"/>
              </a:rPr>
              <a:t>specification programming</a:t>
            </a:r>
            <a:r>
              <a:rPr sz="1050" spc="-5" dirty="0">
                <a:latin typeface="Times New Roman" panose="02020603050405020304"/>
                <a:cs typeface="Times New Roman" panose="02020603050405020304"/>
              </a:rPr>
              <a:t> language assembly language digital circuit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Times New Roman" panose="02020603050405020304"/>
              <a:cs typeface="Times New Roman" panose="02020603050405020304"/>
            </a:endParaRPr>
          </a:p>
          <a:p>
            <a:pPr marR="3810" algn="ctr">
              <a:lnSpc>
                <a:spcPct val="100000"/>
              </a:lnSpc>
            </a:pPr>
            <a:r>
              <a:rPr sz="1050" spc="-5" dirty="0">
                <a:latin typeface="Times New Roman" panose="02020603050405020304"/>
                <a:cs typeface="Times New Roman" panose="02020603050405020304"/>
              </a:rPr>
              <a:t>currents and voltages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35348" y="620034"/>
            <a:ext cx="45339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50" spc="-10" dirty="0">
                <a:latin typeface="Times New Roman" panose="02020603050405020304"/>
                <a:cs typeface="Times New Roman" panose="02020603050405020304"/>
              </a:rPr>
              <a:t>solution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4314" y="571053"/>
            <a:ext cx="2752013" cy="252425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54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Physical</a:t>
            </a:r>
            <a:r>
              <a:rPr spc="25" dirty="0"/>
              <a:t> </a:t>
            </a:r>
            <a:r>
              <a:rPr spc="-90" dirty="0"/>
              <a:t>s</a:t>
            </a:r>
            <a:r>
              <a:rPr spc="-70" dirty="0"/>
              <a:t>ym</a:t>
            </a:r>
            <a:r>
              <a:rPr spc="-20" dirty="0"/>
              <a:t>b</a:t>
            </a:r>
            <a:r>
              <a:rPr spc="-30" dirty="0"/>
              <a:t>ol</a:t>
            </a:r>
            <a:r>
              <a:rPr spc="30" dirty="0"/>
              <a:t> </a:t>
            </a:r>
            <a:r>
              <a:rPr spc="-65" dirty="0"/>
              <a:t>system</a:t>
            </a:r>
            <a:r>
              <a:rPr spc="30" dirty="0"/>
              <a:t> </a:t>
            </a:r>
            <a:r>
              <a:rPr spc="-60" dirty="0"/>
              <a:t>hy</a:t>
            </a:r>
            <a:r>
              <a:rPr spc="-25" dirty="0"/>
              <a:t>p</a:t>
            </a:r>
            <a:r>
              <a:rPr spc="-60" dirty="0"/>
              <a:t>othesis</a:t>
            </a:r>
            <a:endParaRPr spc="-6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24395" y="1074761"/>
            <a:ext cx="11811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65" dirty="0">
                <a:latin typeface="Tahoma" panose="020B0604030504040204"/>
                <a:cs typeface="Tahoma" panose="020B0604030504040204"/>
              </a:rPr>
              <a:t>A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639" y="1057503"/>
            <a:ext cx="481330" cy="199390"/>
          </a:xfrm>
          <a:custGeom>
            <a:avLst/>
            <a:gdLst/>
            <a:ahLst/>
            <a:cxnLst/>
            <a:rect l="l" t="t" r="r" b="b"/>
            <a:pathLst>
              <a:path w="481330" h="199390">
                <a:moveTo>
                  <a:pt x="0" y="199072"/>
                </a:moveTo>
                <a:lnTo>
                  <a:pt x="480771" y="199072"/>
                </a:lnTo>
                <a:lnTo>
                  <a:pt x="480771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75639" y="1057503"/>
            <a:ext cx="48133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1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sym</a:t>
            </a:r>
            <a:r>
              <a:rPr sz="11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ol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9882" y="1074761"/>
            <a:ext cx="258064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meaningful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physical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pattern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h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at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395" y="1246833"/>
            <a:ext cx="77089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5" dirty="0">
                <a:latin typeface="Tahoma" panose="020B0604030504040204"/>
                <a:cs typeface="Tahoma" panose="020B0604030504040204"/>
              </a:rPr>
              <a:t>manipulated.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24395" y="1456865"/>
            <a:ext cx="11811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65" dirty="0">
                <a:latin typeface="Tahoma" panose="020B0604030504040204"/>
                <a:cs typeface="Tahoma" panose="020B0604030504040204"/>
              </a:rPr>
              <a:t>A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5639" y="1439608"/>
            <a:ext cx="918844" cy="199390"/>
          </a:xfrm>
          <a:custGeom>
            <a:avLst/>
            <a:gdLst/>
            <a:ahLst/>
            <a:cxnLst/>
            <a:rect l="l" t="t" r="r" b="b"/>
            <a:pathLst>
              <a:path w="918844" h="199389">
                <a:moveTo>
                  <a:pt x="0" y="199072"/>
                </a:moveTo>
                <a:lnTo>
                  <a:pt x="918730" y="199072"/>
                </a:lnTo>
                <a:lnTo>
                  <a:pt x="918730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75639" y="1439608"/>
            <a:ext cx="918844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1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sym</a:t>
            </a:r>
            <a:r>
              <a:rPr sz="11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ol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system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7908" y="1456865"/>
            <a:ext cx="219202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0" dirty="0">
                <a:latin typeface="Tahoma" panose="020B0604030504040204"/>
                <a:cs typeface="Tahoma" panose="020B0604030504040204"/>
              </a:rPr>
              <a:t>creates,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copies,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m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difies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destr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ys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4395" y="1628950"/>
            <a:ext cx="52197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60" dirty="0">
                <a:latin typeface="Tahoma" panose="020B0604030504040204"/>
                <a:cs typeface="Tahoma" panose="020B0604030504040204"/>
              </a:rPr>
              <a:t>sym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ols.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9994" y="1859673"/>
            <a:ext cx="2124075" cy="199390"/>
          </a:xfrm>
          <a:custGeom>
            <a:avLst/>
            <a:gdLst/>
            <a:ahLst/>
            <a:cxnLst/>
            <a:rect l="l" t="t" r="r" b="b"/>
            <a:pathLst>
              <a:path w="2124075" h="199389">
                <a:moveTo>
                  <a:pt x="0" y="199072"/>
                </a:moveTo>
                <a:lnTo>
                  <a:pt x="2123694" y="199072"/>
                </a:lnTo>
                <a:lnTo>
                  <a:pt x="2123694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59994" y="1859673"/>
            <a:ext cx="212407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100" spc="-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Physical</a:t>
            </a:r>
            <a:r>
              <a:rPr sz="11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sym</a:t>
            </a:r>
            <a:r>
              <a:rPr sz="11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ol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1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ystem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hy</a:t>
            </a:r>
            <a:r>
              <a:rPr sz="1100" spc="-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1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othesis: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24395" y="2086963"/>
            <a:ext cx="337439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1100" spc="6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physical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sym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ol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system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has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necess</a:t>
            </a:r>
            <a:r>
              <a:rPr sz="1100" spc="-11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n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d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sufficient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means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f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general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intelligent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action.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072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5" dirty="0"/>
              <a:t>Kn</a:t>
            </a:r>
            <a:r>
              <a:rPr spc="-35" dirty="0"/>
              <a:t>o</a:t>
            </a:r>
            <a:r>
              <a:rPr spc="-75" dirty="0"/>
              <a:t>wledge</a:t>
            </a:r>
            <a:r>
              <a:rPr spc="25" dirty="0"/>
              <a:t> </a:t>
            </a:r>
            <a:r>
              <a:rPr spc="110" dirty="0"/>
              <a:t>&amp;</a:t>
            </a:r>
            <a:r>
              <a:rPr spc="30" dirty="0"/>
              <a:t> </a:t>
            </a:r>
            <a:r>
              <a:rPr spc="-55" dirty="0"/>
              <a:t>Sym</a:t>
            </a:r>
            <a:r>
              <a:rPr spc="-15" dirty="0"/>
              <a:t>b</a:t>
            </a:r>
            <a:r>
              <a:rPr spc="-30" dirty="0"/>
              <a:t>ol</a:t>
            </a:r>
            <a:r>
              <a:rPr spc="30" dirty="0"/>
              <a:t> </a:t>
            </a:r>
            <a:r>
              <a:rPr spc="-55" dirty="0"/>
              <a:t>Levels</a:t>
            </a:r>
            <a:endParaRPr spc="-5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10716" y="1286764"/>
            <a:ext cx="972185" cy="199390"/>
          </a:xfrm>
          <a:custGeom>
            <a:avLst/>
            <a:gdLst/>
            <a:ahLst/>
            <a:cxnLst/>
            <a:rect l="l" t="t" r="r" b="b"/>
            <a:pathLst>
              <a:path w="972185" h="199390">
                <a:moveTo>
                  <a:pt x="0" y="199072"/>
                </a:moveTo>
                <a:lnTo>
                  <a:pt x="971842" y="199072"/>
                </a:lnTo>
                <a:lnTo>
                  <a:pt x="971842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455" rIns="0" bIns="0" rtlCol="0">
            <a:spAutoFit/>
          </a:bodyPr>
          <a:lstStyle/>
          <a:p>
            <a:pPr marL="12700" marR="179705">
              <a:lnSpc>
                <a:spcPct val="103000"/>
              </a:lnSpc>
            </a:pPr>
            <a:r>
              <a:rPr spc="5" dirty="0"/>
              <a:t>T</a:t>
            </a:r>
            <a:r>
              <a:rPr spc="-30" dirty="0"/>
              <a:t>w</a:t>
            </a:r>
            <a:r>
              <a:rPr spc="-55" dirty="0"/>
              <a:t>o</a:t>
            </a:r>
            <a:r>
              <a:rPr spc="20" dirty="0"/>
              <a:t> </a:t>
            </a:r>
            <a:r>
              <a:rPr spc="-50" dirty="0"/>
              <a:t>levels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30" dirty="0"/>
              <a:t>abstraction</a:t>
            </a:r>
            <a:r>
              <a:rPr spc="15" dirty="0"/>
              <a:t> </a:t>
            </a:r>
            <a:r>
              <a:rPr spc="-85" dirty="0"/>
              <a:t>seem</a:t>
            </a:r>
            <a:r>
              <a:rPr spc="15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60" dirty="0"/>
              <a:t>common</a:t>
            </a:r>
            <a:r>
              <a:rPr spc="15" dirty="0"/>
              <a:t> </a:t>
            </a:r>
            <a:r>
              <a:rPr spc="-60" dirty="0"/>
              <a:t>among</a:t>
            </a:r>
            <a:r>
              <a:rPr spc="15" dirty="0"/>
              <a:t> </a:t>
            </a:r>
            <a:r>
              <a:rPr spc="-30" dirty="0"/>
              <a:t>biological</a:t>
            </a:r>
            <a:r>
              <a:rPr spc="-25" dirty="0"/>
              <a:t> </a:t>
            </a:r>
            <a:r>
              <a:rPr spc="-55" dirty="0"/>
              <a:t>and</a:t>
            </a:r>
            <a:r>
              <a:rPr spc="15" dirty="0"/>
              <a:t> </a:t>
            </a:r>
            <a:r>
              <a:rPr spc="-35" dirty="0"/>
              <a:t>computational</a:t>
            </a:r>
            <a:r>
              <a:rPr spc="20" dirty="0"/>
              <a:t> </a:t>
            </a:r>
            <a:r>
              <a:rPr spc="-40" dirty="0"/>
              <a:t>entities:</a:t>
            </a:r>
            <a:endParaRPr spc="-40" dirty="0"/>
          </a:p>
          <a:p>
            <a:pPr marL="289560" marR="5080">
              <a:lnSpc>
                <a:spcPct val="103000"/>
              </a:lnSpc>
              <a:spcBef>
                <a:spcPts val="295"/>
              </a:spcBef>
            </a:pPr>
            <a:r>
              <a:rPr spc="-20" dirty="0"/>
              <a:t>The </a:t>
            </a:r>
            <a:r>
              <a:rPr spc="-30" dirty="0"/>
              <a:t> </a:t>
            </a:r>
            <a:r>
              <a:rPr spc="-45" dirty="0">
                <a:solidFill>
                  <a:srgbClr val="B20000"/>
                </a:solidFill>
              </a:rPr>
              <a:t>kn</a:t>
            </a:r>
            <a:r>
              <a:rPr spc="-80" dirty="0">
                <a:solidFill>
                  <a:srgbClr val="B20000"/>
                </a:solidFill>
              </a:rPr>
              <a:t>o</a:t>
            </a:r>
            <a:r>
              <a:rPr spc="-65" dirty="0">
                <a:solidFill>
                  <a:srgbClr val="B20000"/>
                </a:solidFill>
              </a:rPr>
              <a:t>wledge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45" dirty="0">
                <a:solidFill>
                  <a:srgbClr val="B20000"/>
                </a:solidFill>
              </a:rPr>
              <a:t>level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30" dirty="0">
                <a:solidFill>
                  <a:srgbClr val="B20000"/>
                </a:solidFill>
              </a:rPr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25" dirty="0"/>
              <a:t>in</a:t>
            </a:r>
            <a:r>
              <a:rPr spc="20" dirty="0"/>
              <a:t> </a:t>
            </a:r>
            <a:r>
              <a:rPr spc="-50" dirty="0"/>
              <a:t>terms</a:t>
            </a:r>
            <a:r>
              <a:rPr spc="20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45" dirty="0"/>
              <a:t>what</a:t>
            </a:r>
            <a:r>
              <a:rPr spc="20" dirty="0"/>
              <a:t> </a:t>
            </a:r>
            <a:r>
              <a:rPr spc="-55" dirty="0"/>
              <a:t>an</a:t>
            </a:r>
            <a:r>
              <a:rPr spc="15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45" dirty="0"/>
              <a:t>kn</a:t>
            </a:r>
            <a:r>
              <a:rPr spc="-80" dirty="0"/>
              <a:t>ows</a:t>
            </a:r>
            <a:r>
              <a:rPr spc="20" dirty="0"/>
              <a:t> </a:t>
            </a:r>
            <a:r>
              <a:rPr spc="-55" dirty="0"/>
              <a:t>and</a:t>
            </a:r>
            <a:r>
              <a:rPr spc="-35" dirty="0"/>
              <a:t> </a:t>
            </a:r>
            <a:r>
              <a:rPr spc="-45" dirty="0"/>
              <a:t>what</a:t>
            </a:r>
            <a:r>
              <a:rPr spc="15" dirty="0"/>
              <a:t> </a:t>
            </a:r>
            <a:r>
              <a:rPr spc="-15" dirty="0"/>
              <a:t>its</a:t>
            </a:r>
            <a:r>
              <a:rPr spc="15" dirty="0"/>
              <a:t> </a:t>
            </a:r>
            <a:r>
              <a:rPr spc="-55" dirty="0"/>
              <a:t>goals</a:t>
            </a:r>
            <a:r>
              <a:rPr spc="20" dirty="0"/>
              <a:t> </a:t>
            </a:r>
            <a:r>
              <a:rPr spc="-90" dirty="0"/>
              <a:t>a</a:t>
            </a:r>
            <a:r>
              <a:rPr spc="-55" dirty="0"/>
              <a:t>re.</a:t>
            </a:r>
            <a:endParaRPr spc="-55" dirty="0"/>
          </a:p>
          <a:p>
            <a:pPr marL="289560" marR="308610">
              <a:lnSpc>
                <a:spcPct val="103000"/>
              </a:lnSpc>
              <a:spcBef>
                <a:spcPts val="300"/>
              </a:spcBef>
            </a:pPr>
            <a:r>
              <a:rPr spc="-20" dirty="0"/>
              <a:t>The </a:t>
            </a:r>
            <a:r>
              <a:rPr spc="-30" dirty="0"/>
              <a:t> </a:t>
            </a:r>
            <a:r>
              <a:rPr spc="-60" dirty="0">
                <a:solidFill>
                  <a:srgbClr val="B20000"/>
                </a:solidFill>
              </a:rPr>
              <a:t>sym</a:t>
            </a:r>
            <a:r>
              <a:rPr spc="-25" dirty="0">
                <a:solidFill>
                  <a:srgbClr val="B20000"/>
                </a:solidFill>
              </a:rPr>
              <a:t>b</a:t>
            </a:r>
            <a:r>
              <a:rPr spc="-30" dirty="0">
                <a:solidFill>
                  <a:srgbClr val="B20000"/>
                </a:solidFill>
              </a:rPr>
              <a:t>ol</a:t>
            </a:r>
            <a:r>
              <a:rPr spc="20" dirty="0">
                <a:solidFill>
                  <a:srgbClr val="B20000"/>
                </a:solidFill>
              </a:rPr>
              <a:t> </a:t>
            </a:r>
            <a:r>
              <a:rPr spc="-45" dirty="0">
                <a:solidFill>
                  <a:srgbClr val="B20000"/>
                </a:solidFill>
              </a:rPr>
              <a:t>level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30" dirty="0">
                <a:solidFill>
                  <a:srgbClr val="B20000"/>
                </a:solidFill>
              </a:rPr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45" dirty="0"/>
              <a:t>level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35" dirty="0"/>
              <a:t>description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55" dirty="0"/>
              <a:t>an</a:t>
            </a:r>
            <a:r>
              <a:rPr spc="20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25" dirty="0"/>
              <a:t>in</a:t>
            </a:r>
            <a:r>
              <a:rPr spc="-20" dirty="0"/>
              <a:t> </a:t>
            </a:r>
            <a:r>
              <a:rPr spc="-50" dirty="0"/>
              <a:t>terms</a:t>
            </a:r>
            <a:r>
              <a:rPr spc="20" dirty="0"/>
              <a:t> </a:t>
            </a:r>
            <a:r>
              <a:rPr spc="-40" dirty="0"/>
              <a:t>of</a:t>
            </a:r>
            <a:r>
              <a:rPr spc="20" dirty="0"/>
              <a:t> </a:t>
            </a:r>
            <a:r>
              <a:rPr spc="-45" dirty="0"/>
              <a:t>what</a:t>
            </a:r>
            <a:r>
              <a:rPr spc="15" dirty="0"/>
              <a:t> </a:t>
            </a:r>
            <a:r>
              <a:rPr spc="-55" dirty="0"/>
              <a:t>reasoning</a:t>
            </a:r>
            <a:r>
              <a:rPr spc="15" dirty="0"/>
              <a:t> it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45" dirty="0"/>
              <a:t>doing.</a:t>
            </a:r>
            <a:endParaRPr spc="-45" dirty="0"/>
          </a:p>
          <a:p>
            <a:pPr marL="12700" marR="304800">
              <a:lnSpc>
                <a:spcPct val="103000"/>
              </a:lnSpc>
              <a:spcBef>
                <a:spcPts val="300"/>
              </a:spcBef>
            </a:pPr>
            <a:r>
              <a:rPr spc="-20" dirty="0"/>
              <a:t>The</a:t>
            </a:r>
            <a:r>
              <a:rPr spc="15" dirty="0"/>
              <a:t> </a:t>
            </a:r>
            <a:r>
              <a:rPr spc="-45" dirty="0"/>
              <a:t>kn</a:t>
            </a:r>
            <a:r>
              <a:rPr spc="-75" dirty="0"/>
              <a:t>o</a:t>
            </a:r>
            <a:r>
              <a:rPr spc="-65" dirty="0"/>
              <a:t>wledge</a:t>
            </a:r>
            <a:r>
              <a:rPr spc="20" dirty="0"/>
              <a:t> </a:t>
            </a:r>
            <a:r>
              <a:rPr spc="-45" dirty="0"/>
              <a:t>level</a:t>
            </a:r>
            <a:r>
              <a:rPr spc="15" dirty="0"/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55" dirty="0"/>
              <a:t>a</a:t>
            </a:r>
            <a:r>
              <a:rPr spc="-25" dirty="0"/>
              <a:t>b</a:t>
            </a:r>
            <a:r>
              <a:rPr spc="-30" dirty="0"/>
              <a:t>out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45" dirty="0"/>
              <a:t>external</a:t>
            </a:r>
            <a:r>
              <a:rPr spc="20" dirty="0"/>
              <a:t> </a:t>
            </a:r>
            <a:r>
              <a:rPr spc="-105" dirty="0"/>
              <a:t>w</a:t>
            </a:r>
            <a:r>
              <a:rPr spc="-90" dirty="0"/>
              <a:t>o</a:t>
            </a:r>
            <a:r>
              <a:rPr spc="-25" dirty="0"/>
              <a:t>rld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50" dirty="0"/>
              <a:t>agent.</a:t>
            </a:r>
            <a:r>
              <a:rPr spc="-35" dirty="0"/>
              <a:t> </a:t>
            </a:r>
            <a:r>
              <a:rPr spc="-20" dirty="0"/>
              <a:t>The</a:t>
            </a:r>
            <a:r>
              <a:rPr spc="15" dirty="0"/>
              <a:t> </a:t>
            </a:r>
            <a:r>
              <a:rPr spc="-60" dirty="0"/>
              <a:t>sym</a:t>
            </a:r>
            <a:r>
              <a:rPr spc="-25" dirty="0"/>
              <a:t>b</a:t>
            </a:r>
            <a:r>
              <a:rPr spc="-30" dirty="0"/>
              <a:t>ol</a:t>
            </a:r>
            <a:r>
              <a:rPr spc="20" dirty="0"/>
              <a:t> </a:t>
            </a:r>
            <a:r>
              <a:rPr dirty="0"/>
              <a:t>l</a:t>
            </a:r>
            <a:r>
              <a:rPr spc="-100" dirty="0"/>
              <a:t>e</a:t>
            </a:r>
            <a:r>
              <a:rPr spc="-50" dirty="0"/>
              <a:t>vel</a:t>
            </a:r>
            <a:r>
              <a:rPr spc="20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55" dirty="0"/>
              <a:t>a</a:t>
            </a:r>
            <a:r>
              <a:rPr spc="-25" dirty="0"/>
              <a:t>b</a:t>
            </a:r>
            <a:r>
              <a:rPr spc="-30" dirty="0"/>
              <a:t>out</a:t>
            </a:r>
            <a:r>
              <a:rPr spc="15" dirty="0"/>
              <a:t> </a:t>
            </a:r>
            <a:r>
              <a:rPr spc="-45" dirty="0"/>
              <a:t>what</a:t>
            </a:r>
            <a:r>
              <a:rPr spc="20" dirty="0"/>
              <a:t> </a:t>
            </a:r>
            <a:r>
              <a:rPr spc="-60" dirty="0"/>
              <a:t>sym</a:t>
            </a:r>
            <a:r>
              <a:rPr spc="-25" dirty="0"/>
              <a:t>b</a:t>
            </a:r>
            <a:r>
              <a:rPr spc="-45" dirty="0"/>
              <a:t>ols</a:t>
            </a:r>
            <a:r>
              <a:rPr spc="20" dirty="0"/>
              <a:t> </a:t>
            </a:r>
            <a:r>
              <a:rPr spc="-55" dirty="0"/>
              <a:t>an</a:t>
            </a:r>
            <a:r>
              <a:rPr spc="15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80" dirty="0"/>
              <a:t>uses</a:t>
            </a:r>
            <a:r>
              <a:rPr spc="15" dirty="0"/>
              <a:t> </a:t>
            </a:r>
            <a:r>
              <a:rPr spc="-15" dirty="0"/>
              <a:t>to </a:t>
            </a:r>
            <a:r>
              <a:rPr spc="-50" dirty="0"/>
              <a:t>implement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45" dirty="0"/>
              <a:t>kn</a:t>
            </a:r>
            <a:r>
              <a:rPr spc="-80" dirty="0"/>
              <a:t>o</a:t>
            </a:r>
            <a:r>
              <a:rPr spc="-65" dirty="0"/>
              <a:t>wledge</a:t>
            </a:r>
            <a:r>
              <a:rPr spc="20" dirty="0"/>
              <a:t> </a:t>
            </a:r>
            <a:r>
              <a:rPr spc="-60" dirty="0"/>
              <a:t>leve</a:t>
            </a:r>
            <a:r>
              <a:rPr spc="-15" dirty="0"/>
              <a:t>l.</a:t>
            </a:r>
            <a:endParaRPr spc="-15" dirty="0"/>
          </a:p>
        </p:txBody>
      </p:sp>
      <p:sp>
        <p:nvSpPr>
          <p:cNvPr id="7" name="object 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65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Mapping</a:t>
            </a:r>
            <a:r>
              <a:rPr spc="25" dirty="0"/>
              <a:t> </a:t>
            </a:r>
            <a:r>
              <a:rPr spc="-45" dirty="0"/>
              <a:t>from</a:t>
            </a:r>
            <a:r>
              <a:rPr spc="30" dirty="0"/>
              <a:t> </a:t>
            </a:r>
            <a:r>
              <a:rPr spc="-30" dirty="0"/>
              <a:t>Problem</a:t>
            </a:r>
            <a:r>
              <a:rPr spc="25" dirty="0"/>
              <a:t> </a:t>
            </a:r>
            <a:r>
              <a:rPr spc="-15" dirty="0"/>
              <a:t>to</a:t>
            </a:r>
            <a:r>
              <a:rPr spc="30" dirty="0"/>
              <a:t> </a:t>
            </a:r>
            <a:r>
              <a:rPr spc="-50" dirty="0"/>
              <a:t>Re</a:t>
            </a:r>
            <a:r>
              <a:rPr spc="-90" dirty="0"/>
              <a:t>p</a:t>
            </a:r>
            <a:r>
              <a:rPr spc="-55" dirty="0"/>
              <a:t>resentation</a:t>
            </a:r>
            <a:endParaRPr spc="-5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134" rIns="0" bIns="0" rtlCol="0">
            <a:spAutoFit/>
          </a:bodyPr>
          <a:lstStyle/>
          <a:p>
            <a:pPr marL="289560" marR="316865">
              <a:lnSpc>
                <a:spcPct val="125000"/>
              </a:lnSpc>
            </a:pPr>
            <a:r>
              <a:rPr spc="-15" dirty="0"/>
              <a:t>What</a:t>
            </a:r>
            <a:r>
              <a:rPr spc="15" dirty="0"/>
              <a:t> </a:t>
            </a:r>
            <a:r>
              <a:rPr spc="-45" dirty="0"/>
              <a:t>level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30" dirty="0"/>
              <a:t>abstraction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80" dirty="0"/>
              <a:t>p</a:t>
            </a:r>
            <a:r>
              <a:rPr spc="-45" dirty="0"/>
              <a:t>roblem</a:t>
            </a:r>
            <a:r>
              <a:rPr spc="15" dirty="0"/>
              <a:t> </a:t>
            </a:r>
            <a:r>
              <a:rPr spc="-15" dirty="0"/>
              <a:t>to</a:t>
            </a:r>
            <a:r>
              <a:rPr spc="20" dirty="0"/>
              <a:t> </a:t>
            </a:r>
            <a:r>
              <a:rPr spc="-55" dirty="0"/>
              <a:t>re</a:t>
            </a:r>
            <a:r>
              <a:rPr spc="-105" dirty="0"/>
              <a:t>p</a:t>
            </a:r>
            <a:r>
              <a:rPr spc="-50" dirty="0"/>
              <a:t>resent?</a:t>
            </a:r>
            <a:r>
              <a:rPr spc="-35" dirty="0"/>
              <a:t> </a:t>
            </a:r>
            <a:r>
              <a:rPr spc="-15" dirty="0"/>
              <a:t>What</a:t>
            </a:r>
            <a:r>
              <a:rPr spc="15" dirty="0"/>
              <a:t> </a:t>
            </a:r>
            <a:r>
              <a:rPr spc="-35" dirty="0"/>
              <a:t>individuals</a:t>
            </a:r>
            <a:r>
              <a:rPr spc="15" dirty="0"/>
              <a:t> </a:t>
            </a:r>
            <a:r>
              <a:rPr spc="-55" dirty="0"/>
              <a:t>and</a:t>
            </a:r>
            <a:r>
              <a:rPr spc="20" dirty="0"/>
              <a:t> </a:t>
            </a:r>
            <a:r>
              <a:rPr spc="-40" dirty="0"/>
              <a:t>relations</a:t>
            </a:r>
            <a:r>
              <a:rPr spc="15" dirty="0"/>
              <a:t> </a:t>
            </a:r>
            <a:r>
              <a:rPr spc="-25" dirty="0"/>
              <a:t>in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100" dirty="0"/>
              <a:t>wo</a:t>
            </a:r>
            <a:r>
              <a:rPr spc="-25" dirty="0"/>
              <a:t>rld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20" dirty="0"/>
              <a:t> </a:t>
            </a:r>
            <a:r>
              <a:rPr spc="-55" dirty="0"/>
              <a:t>re</a:t>
            </a:r>
            <a:r>
              <a:rPr spc="-105" dirty="0"/>
              <a:t>p</a:t>
            </a:r>
            <a:r>
              <a:rPr spc="-50" dirty="0"/>
              <a:t>resent?</a:t>
            </a:r>
            <a:endParaRPr spc="-50" dirty="0"/>
          </a:p>
          <a:p>
            <a:pPr marL="289560" marR="20320">
              <a:lnSpc>
                <a:spcPct val="103000"/>
              </a:lnSpc>
              <a:spcBef>
                <a:spcPts val="300"/>
              </a:spcBef>
            </a:pPr>
            <a:r>
              <a:rPr spc="-15" dirty="0"/>
              <a:t>H</a:t>
            </a:r>
            <a:r>
              <a:rPr spc="-50" dirty="0"/>
              <a:t>o</a:t>
            </a:r>
            <a:r>
              <a:rPr spc="-75" dirty="0"/>
              <a:t>w</a:t>
            </a:r>
            <a:r>
              <a:rPr spc="20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55" dirty="0"/>
              <a:t>an</a:t>
            </a:r>
            <a:r>
              <a:rPr spc="15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55" dirty="0"/>
              <a:t>re</a:t>
            </a:r>
            <a:r>
              <a:rPr spc="-100" dirty="0"/>
              <a:t>p</a:t>
            </a:r>
            <a:r>
              <a:rPr spc="-60" dirty="0"/>
              <a:t>resent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45" dirty="0"/>
              <a:t>kn</a:t>
            </a:r>
            <a:r>
              <a:rPr spc="-75" dirty="0"/>
              <a:t>o</a:t>
            </a:r>
            <a:r>
              <a:rPr spc="-65" dirty="0"/>
              <a:t>wledge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70" dirty="0"/>
              <a:t>ensure</a:t>
            </a:r>
            <a:r>
              <a:rPr spc="20" dirty="0"/>
              <a:t> </a:t>
            </a:r>
            <a:r>
              <a:rPr spc="-15" dirty="0"/>
              <a:t>that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-30" dirty="0"/>
              <a:t> </a:t>
            </a:r>
            <a:r>
              <a:rPr spc="-55" dirty="0"/>
              <a:t>re</a:t>
            </a:r>
            <a:r>
              <a:rPr spc="-105" dirty="0"/>
              <a:t>p</a:t>
            </a:r>
            <a:r>
              <a:rPr spc="-40" dirty="0"/>
              <a:t>resentation</a:t>
            </a:r>
            <a:r>
              <a:rPr spc="15" dirty="0"/>
              <a:t> </a:t>
            </a:r>
            <a:r>
              <a:rPr dirty="0"/>
              <a:t>i</a:t>
            </a:r>
            <a:r>
              <a:rPr spc="-75" dirty="0"/>
              <a:t>s</a:t>
            </a:r>
            <a:r>
              <a:rPr spc="20" dirty="0"/>
              <a:t> </a:t>
            </a:r>
            <a:r>
              <a:rPr spc="-35" dirty="0"/>
              <a:t>natural,</a:t>
            </a:r>
            <a:r>
              <a:rPr spc="15" dirty="0"/>
              <a:t> </a:t>
            </a:r>
            <a:r>
              <a:rPr spc="-75" dirty="0"/>
              <a:t>m</a:t>
            </a:r>
            <a:r>
              <a:rPr spc="-20" dirty="0"/>
              <a:t>o</a:t>
            </a:r>
            <a:r>
              <a:rPr spc="-35" dirty="0"/>
              <a:t>dul</a:t>
            </a:r>
            <a:r>
              <a:rPr spc="-75" dirty="0"/>
              <a:t>a</a:t>
            </a:r>
            <a:r>
              <a:rPr spc="-30" dirty="0"/>
              <a:t>r,</a:t>
            </a:r>
            <a:r>
              <a:rPr spc="15" dirty="0"/>
              <a:t> </a:t>
            </a:r>
            <a:r>
              <a:rPr spc="-55" dirty="0"/>
              <a:t>and</a:t>
            </a:r>
            <a:r>
              <a:rPr spc="15" dirty="0"/>
              <a:t> </a:t>
            </a:r>
            <a:r>
              <a:rPr spc="-40" dirty="0"/>
              <a:t>maintainable?</a:t>
            </a:r>
            <a:endParaRPr spc="-40" dirty="0"/>
          </a:p>
          <a:p>
            <a:pPr marL="289560" marR="5080">
              <a:lnSpc>
                <a:spcPct val="103000"/>
              </a:lnSpc>
              <a:spcBef>
                <a:spcPts val="300"/>
              </a:spcBef>
            </a:pPr>
            <a:r>
              <a:rPr spc="-15" dirty="0"/>
              <a:t>H</a:t>
            </a:r>
            <a:r>
              <a:rPr spc="-50" dirty="0"/>
              <a:t>o</a:t>
            </a:r>
            <a:r>
              <a:rPr spc="-75" dirty="0"/>
              <a:t>w</a:t>
            </a:r>
            <a:r>
              <a:rPr spc="20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55" dirty="0"/>
              <a:t>an</a:t>
            </a:r>
            <a:r>
              <a:rPr spc="15" dirty="0"/>
              <a:t> </a:t>
            </a:r>
            <a:r>
              <a:rPr spc="-50" dirty="0"/>
              <a:t>agent</a:t>
            </a:r>
            <a:r>
              <a:rPr spc="15" dirty="0"/>
              <a:t> </a:t>
            </a:r>
            <a:r>
              <a:rPr spc="-50" dirty="0"/>
              <a:t>acquire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30" dirty="0"/>
              <a:t>inf</a:t>
            </a:r>
            <a:r>
              <a:rPr spc="-80" dirty="0"/>
              <a:t>o</a:t>
            </a:r>
            <a:r>
              <a:rPr spc="-35" dirty="0"/>
              <a:t>rmation</a:t>
            </a:r>
            <a:r>
              <a:rPr spc="15" dirty="0"/>
              <a:t> </a:t>
            </a:r>
            <a:r>
              <a:rPr spc="-25" dirty="0"/>
              <a:t>f</a:t>
            </a:r>
            <a:r>
              <a:rPr spc="-45" dirty="0"/>
              <a:t>rom</a:t>
            </a:r>
            <a:r>
              <a:rPr spc="15" dirty="0"/>
              <a:t> </a:t>
            </a:r>
            <a:r>
              <a:rPr spc="-35" dirty="0"/>
              <a:t>data,</a:t>
            </a:r>
            <a:r>
              <a:rPr spc="15" dirty="0"/>
              <a:t> </a:t>
            </a:r>
            <a:r>
              <a:rPr spc="-55" dirty="0"/>
              <a:t>sensing, ex</a:t>
            </a:r>
            <a:r>
              <a:rPr spc="-40" dirty="0"/>
              <a:t>p</a:t>
            </a:r>
            <a:r>
              <a:rPr spc="-55" dirty="0"/>
              <a:t>erience,</a:t>
            </a:r>
            <a:r>
              <a:rPr spc="20" dirty="0"/>
              <a:t> </a:t>
            </a:r>
            <a:r>
              <a:rPr spc="-90" dirty="0"/>
              <a:t>o</a:t>
            </a:r>
            <a:r>
              <a:rPr spc="-30" dirty="0"/>
              <a:t>r</a:t>
            </a:r>
            <a:r>
              <a:rPr spc="20" dirty="0"/>
              <a:t> </a:t>
            </a:r>
            <a:r>
              <a:rPr spc="-45" dirty="0"/>
              <a:t>other</a:t>
            </a:r>
            <a:r>
              <a:rPr spc="20" dirty="0"/>
              <a:t> </a:t>
            </a:r>
            <a:r>
              <a:rPr spc="-50" dirty="0"/>
              <a:t>agents?</a:t>
            </a:r>
            <a:endParaRPr spc="-50" dirty="0"/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568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Ch</a:t>
            </a:r>
            <a:r>
              <a:rPr spc="15" dirty="0"/>
              <a:t>o</a:t>
            </a:r>
            <a:r>
              <a:rPr spc="-60" dirty="0"/>
              <a:t>osing</a:t>
            </a:r>
            <a:r>
              <a:rPr spc="30" dirty="0"/>
              <a:t> </a:t>
            </a:r>
            <a:r>
              <a:rPr spc="-70" dirty="0"/>
              <a:t>a</a:t>
            </a:r>
            <a:r>
              <a:rPr spc="30" dirty="0"/>
              <a:t> </a:t>
            </a:r>
            <a:r>
              <a:rPr spc="-60" dirty="0"/>
              <a:t>level</a:t>
            </a:r>
            <a:r>
              <a:rPr spc="30" dirty="0"/>
              <a:t> </a:t>
            </a:r>
            <a:r>
              <a:rPr spc="-45" dirty="0"/>
              <a:t>of</a:t>
            </a:r>
            <a:r>
              <a:rPr spc="30" dirty="0"/>
              <a:t> </a:t>
            </a:r>
            <a:r>
              <a:rPr spc="-40" dirty="0"/>
              <a:t>abstraction</a:t>
            </a:r>
            <a:endParaRPr spc="-4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644" rIns="0" bIns="0" rtlCol="0">
            <a:spAutoFit/>
          </a:bodyPr>
          <a:lstStyle/>
          <a:p>
            <a:pPr marL="289560" marR="24130">
              <a:lnSpc>
                <a:spcPct val="103000"/>
              </a:lnSpc>
            </a:pPr>
            <a:r>
              <a:rPr spc="65" dirty="0"/>
              <a:t>A</a:t>
            </a:r>
            <a:r>
              <a:rPr spc="15" dirty="0"/>
              <a:t> </a:t>
            </a:r>
            <a:r>
              <a:rPr spc="-45" dirty="0"/>
              <a:t>high-level</a:t>
            </a:r>
            <a:r>
              <a:rPr spc="15" dirty="0"/>
              <a:t> </a:t>
            </a:r>
            <a:r>
              <a:rPr spc="-35" dirty="0"/>
              <a:t>description</a:t>
            </a:r>
            <a:r>
              <a:rPr spc="15" dirty="0"/>
              <a:t> </a:t>
            </a:r>
            <a:r>
              <a:rPr spc="-35" dirty="0"/>
              <a:t>is</a:t>
            </a:r>
            <a:r>
              <a:rPr spc="15" dirty="0"/>
              <a:t> </a:t>
            </a:r>
            <a:r>
              <a:rPr spc="-60" dirty="0"/>
              <a:t>easier</a:t>
            </a:r>
            <a:r>
              <a:rPr spc="20" dirty="0"/>
              <a:t> </a:t>
            </a:r>
            <a:r>
              <a:rPr spc="-30" dirty="0"/>
              <a:t>f</a:t>
            </a:r>
            <a:r>
              <a:rPr spc="-85" dirty="0"/>
              <a:t>o</a:t>
            </a:r>
            <a:r>
              <a:rPr spc="-30" dirty="0"/>
              <a:t>r</a:t>
            </a:r>
            <a:r>
              <a:rPr spc="15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55" dirty="0"/>
              <a:t>human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55" dirty="0"/>
              <a:t>s</a:t>
            </a:r>
            <a:r>
              <a:rPr spc="-40" dirty="0"/>
              <a:t>pecify</a:t>
            </a:r>
            <a:r>
              <a:rPr spc="15" dirty="0"/>
              <a:t> </a:t>
            </a:r>
            <a:r>
              <a:rPr spc="-55" dirty="0"/>
              <a:t>and</a:t>
            </a:r>
            <a:r>
              <a:rPr spc="-50" dirty="0"/>
              <a:t> understand.</a:t>
            </a:r>
            <a:endParaRPr spc="-50" dirty="0"/>
          </a:p>
          <a:p>
            <a:pPr marL="289560" marR="5080">
              <a:lnSpc>
                <a:spcPct val="103000"/>
              </a:lnSpc>
              <a:spcBef>
                <a:spcPts val="300"/>
              </a:spcBef>
            </a:pPr>
            <a:r>
              <a:rPr spc="65" dirty="0"/>
              <a:t>A</a:t>
            </a:r>
            <a:r>
              <a:rPr spc="15" dirty="0"/>
              <a:t> </a:t>
            </a:r>
            <a:r>
              <a:rPr spc="-20" dirty="0"/>
              <a:t>l</a:t>
            </a:r>
            <a:r>
              <a:rPr spc="-75" dirty="0"/>
              <a:t>ow</a:t>
            </a:r>
            <a:r>
              <a:rPr spc="-45" dirty="0"/>
              <a:t>-level</a:t>
            </a:r>
            <a:r>
              <a:rPr spc="20" dirty="0"/>
              <a:t> </a:t>
            </a:r>
            <a:r>
              <a:rPr spc="-35" dirty="0"/>
              <a:t>description</a:t>
            </a:r>
            <a:r>
              <a:rPr spc="15" dirty="0"/>
              <a:t> </a:t>
            </a:r>
            <a:r>
              <a:rPr spc="-50" dirty="0"/>
              <a:t>can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75" dirty="0"/>
              <a:t>m</a:t>
            </a:r>
            <a:r>
              <a:rPr spc="-85" dirty="0"/>
              <a:t>o</a:t>
            </a:r>
            <a:r>
              <a:rPr spc="-65" dirty="0"/>
              <a:t>re</a:t>
            </a:r>
            <a:r>
              <a:rPr spc="15" dirty="0"/>
              <a:t> </a:t>
            </a:r>
            <a:r>
              <a:rPr spc="-45" dirty="0"/>
              <a:t>accurate</a:t>
            </a:r>
            <a:r>
              <a:rPr spc="15" dirty="0"/>
              <a:t> </a:t>
            </a:r>
            <a:r>
              <a:rPr spc="-55" dirty="0"/>
              <a:t>and</a:t>
            </a:r>
            <a:r>
              <a:rPr spc="15" dirty="0"/>
              <a:t> </a:t>
            </a:r>
            <a:r>
              <a:rPr spc="-75" dirty="0"/>
              <a:t>m</a:t>
            </a:r>
            <a:r>
              <a:rPr spc="-85" dirty="0"/>
              <a:t>o</a:t>
            </a:r>
            <a:r>
              <a:rPr spc="-65" dirty="0"/>
              <a:t>re</a:t>
            </a:r>
            <a:r>
              <a:rPr spc="-45" dirty="0"/>
              <a:t> </a:t>
            </a:r>
            <a:r>
              <a:rPr spc="-80" dirty="0"/>
              <a:t>p</a:t>
            </a:r>
            <a:r>
              <a:rPr spc="-40" dirty="0"/>
              <a:t>redictive.</a:t>
            </a:r>
            <a:r>
              <a:rPr spc="140" dirty="0"/>
              <a:t> </a:t>
            </a:r>
            <a:r>
              <a:rPr spc="-35" dirty="0"/>
              <a:t>High-level</a:t>
            </a:r>
            <a:r>
              <a:rPr spc="20" dirty="0"/>
              <a:t> </a:t>
            </a:r>
            <a:r>
              <a:rPr spc="-40" dirty="0"/>
              <a:t>descriptions</a:t>
            </a:r>
            <a:r>
              <a:rPr spc="15" dirty="0"/>
              <a:t> </a:t>
            </a:r>
            <a:r>
              <a:rPr spc="-30" dirty="0"/>
              <a:t>abstract</a:t>
            </a:r>
            <a:r>
              <a:rPr spc="15" dirty="0"/>
              <a:t> </a:t>
            </a:r>
            <a:r>
              <a:rPr spc="-90" dirty="0"/>
              <a:t>a</a:t>
            </a:r>
            <a:r>
              <a:rPr spc="-110" dirty="0"/>
              <a:t>w</a:t>
            </a:r>
            <a:r>
              <a:rPr spc="-90" dirty="0"/>
              <a:t>a</a:t>
            </a:r>
            <a:r>
              <a:rPr spc="-50" dirty="0"/>
              <a:t>y</a:t>
            </a:r>
            <a:r>
              <a:rPr spc="20" dirty="0"/>
              <a:t> </a:t>
            </a:r>
            <a:r>
              <a:rPr spc="-40" dirty="0"/>
              <a:t>details</a:t>
            </a:r>
            <a:r>
              <a:rPr spc="15" dirty="0"/>
              <a:t> </a:t>
            </a:r>
            <a:r>
              <a:rPr spc="-15" dirty="0"/>
              <a:t>that </a:t>
            </a:r>
            <a:r>
              <a:rPr spc="-75" dirty="0"/>
              <a:t>m</a:t>
            </a:r>
            <a:r>
              <a:rPr spc="-80" dirty="0"/>
              <a:t>a</a:t>
            </a:r>
            <a:r>
              <a:rPr spc="-50" dirty="0"/>
              <a:t>y</a:t>
            </a:r>
            <a:r>
              <a:rPr spc="20" dirty="0"/>
              <a:t> </a:t>
            </a:r>
            <a:r>
              <a:rPr spc="-20" dirty="0"/>
              <a:t>b</a:t>
            </a:r>
            <a:r>
              <a:rPr spc="-100" dirty="0"/>
              <a:t>e</a:t>
            </a:r>
            <a:r>
              <a:rPr spc="20" dirty="0"/>
              <a:t> </a:t>
            </a:r>
            <a:r>
              <a:rPr spc="-40" dirty="0"/>
              <a:t>im</a:t>
            </a:r>
            <a:r>
              <a:rPr spc="-15" dirty="0"/>
              <a:t>p</a:t>
            </a:r>
            <a:r>
              <a:rPr spc="-85" dirty="0"/>
              <a:t>o</a:t>
            </a:r>
            <a:r>
              <a:rPr spc="-20" dirty="0"/>
              <a:t>rtant</a:t>
            </a:r>
            <a:r>
              <a:rPr spc="15" dirty="0"/>
              <a:t> </a:t>
            </a:r>
            <a:r>
              <a:rPr spc="-30" dirty="0"/>
              <a:t>f</a:t>
            </a:r>
            <a:r>
              <a:rPr spc="-85" dirty="0"/>
              <a:t>o</a:t>
            </a:r>
            <a:r>
              <a:rPr spc="-30" dirty="0"/>
              <a:t>r</a:t>
            </a:r>
            <a:r>
              <a:rPr spc="15" dirty="0"/>
              <a:t> </a:t>
            </a:r>
            <a:r>
              <a:rPr spc="-25" dirty="0"/>
              <a:t>actually</a:t>
            </a:r>
            <a:r>
              <a:rPr spc="20" dirty="0"/>
              <a:t> </a:t>
            </a:r>
            <a:r>
              <a:rPr spc="-40" dirty="0"/>
              <a:t>solving</a:t>
            </a:r>
            <a:r>
              <a:rPr spc="20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80" dirty="0"/>
              <a:t>p</a:t>
            </a:r>
            <a:r>
              <a:rPr spc="-35" dirty="0"/>
              <a:t>r</a:t>
            </a:r>
            <a:r>
              <a:rPr spc="-55" dirty="0"/>
              <a:t>oblem.</a:t>
            </a:r>
            <a:endParaRPr spc="-55" dirty="0"/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spc="-20" dirty="0"/>
              <a:t>The</a:t>
            </a:r>
            <a:r>
              <a:rPr spc="15" dirty="0"/>
              <a:t> </a:t>
            </a:r>
            <a:r>
              <a:rPr spc="-20" dirty="0"/>
              <a:t>l</a:t>
            </a:r>
            <a:r>
              <a:rPr spc="-75" dirty="0"/>
              <a:t>o</a:t>
            </a:r>
            <a:r>
              <a:rPr spc="-105" dirty="0"/>
              <a:t>w</a:t>
            </a:r>
            <a:r>
              <a:rPr spc="-65" dirty="0"/>
              <a:t>er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60" dirty="0"/>
              <a:t>leve</a:t>
            </a:r>
            <a:r>
              <a:rPr spc="-15" dirty="0"/>
              <a:t>l,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75" dirty="0"/>
              <a:t>m</a:t>
            </a:r>
            <a:r>
              <a:rPr spc="-85" dirty="0"/>
              <a:t>o</a:t>
            </a:r>
            <a:r>
              <a:rPr spc="-65" dirty="0"/>
              <a:t>re</a:t>
            </a:r>
            <a:r>
              <a:rPr spc="20" dirty="0"/>
              <a:t> </a:t>
            </a:r>
            <a:r>
              <a:rPr spc="-20" dirty="0"/>
              <a:t>difficult</a:t>
            </a:r>
            <a:r>
              <a:rPr spc="15" dirty="0"/>
              <a:t> it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15" dirty="0"/>
              <a:t> </a:t>
            </a:r>
            <a:r>
              <a:rPr spc="-60" dirty="0"/>
              <a:t>reason</a:t>
            </a:r>
            <a:r>
              <a:rPr spc="15" dirty="0"/>
              <a:t> </a:t>
            </a:r>
            <a:r>
              <a:rPr spc="-25" dirty="0"/>
              <a:t>with.</a:t>
            </a:r>
            <a:endParaRPr spc="-25" dirty="0"/>
          </a:p>
          <a:p>
            <a:pPr marL="289560" marR="167640">
              <a:lnSpc>
                <a:spcPct val="103000"/>
              </a:lnSpc>
              <a:spcBef>
                <a:spcPts val="295"/>
              </a:spcBef>
            </a:pPr>
            <a:r>
              <a:rPr spc="-5" dirty="0"/>
              <a:t>Y</a:t>
            </a:r>
            <a:r>
              <a:rPr spc="-55" dirty="0"/>
              <a:t>ou</a:t>
            </a:r>
            <a:r>
              <a:rPr spc="15" dirty="0"/>
              <a:t> </a:t>
            </a:r>
            <a:r>
              <a:rPr spc="-75" dirty="0"/>
              <a:t>m</a:t>
            </a:r>
            <a:r>
              <a:rPr spc="-80" dirty="0"/>
              <a:t>a</a:t>
            </a:r>
            <a:r>
              <a:rPr spc="-50" dirty="0"/>
              <a:t>y</a:t>
            </a:r>
            <a:r>
              <a:rPr spc="15" dirty="0"/>
              <a:t> </a:t>
            </a:r>
            <a:r>
              <a:rPr spc="-30" dirty="0"/>
              <a:t>not</a:t>
            </a:r>
            <a:r>
              <a:rPr spc="15" dirty="0"/>
              <a:t> </a:t>
            </a:r>
            <a:r>
              <a:rPr spc="-45" dirty="0"/>
              <a:t>kn</a:t>
            </a:r>
            <a:r>
              <a:rPr spc="-80" dirty="0"/>
              <a:t>o</a:t>
            </a:r>
            <a:r>
              <a:rPr spc="-75" dirty="0"/>
              <a:t>w</a:t>
            </a:r>
            <a:r>
              <a:rPr spc="15" dirty="0"/>
              <a:t> </a:t>
            </a:r>
            <a:r>
              <a:rPr spc="-45" dirty="0"/>
              <a:t>the</a:t>
            </a:r>
            <a:r>
              <a:rPr spc="20" dirty="0"/>
              <a:t> </a:t>
            </a:r>
            <a:r>
              <a:rPr spc="-30" dirty="0"/>
              <a:t>inf</a:t>
            </a:r>
            <a:r>
              <a:rPr spc="-80" dirty="0"/>
              <a:t>o</a:t>
            </a:r>
            <a:r>
              <a:rPr spc="-35" dirty="0"/>
              <a:t>rmation</a:t>
            </a:r>
            <a:r>
              <a:rPr spc="15" dirty="0"/>
              <a:t> </a:t>
            </a:r>
            <a:r>
              <a:rPr spc="-75" dirty="0"/>
              <a:t>needed</a:t>
            </a:r>
            <a:r>
              <a:rPr spc="15" dirty="0"/>
              <a:t> </a:t>
            </a:r>
            <a:r>
              <a:rPr spc="-30" dirty="0"/>
              <a:t>f</a:t>
            </a:r>
            <a:r>
              <a:rPr spc="-80" dirty="0"/>
              <a:t>o</a:t>
            </a:r>
            <a:r>
              <a:rPr spc="-30" dirty="0"/>
              <a:t>r</a:t>
            </a:r>
            <a:r>
              <a:rPr spc="15" dirty="0"/>
              <a:t> </a:t>
            </a:r>
            <a:r>
              <a:rPr spc="-60" dirty="0"/>
              <a:t>a</a:t>
            </a:r>
            <a:r>
              <a:rPr spc="15" dirty="0"/>
              <a:t> </a:t>
            </a:r>
            <a:r>
              <a:rPr spc="-20" dirty="0"/>
              <a:t>l</a:t>
            </a:r>
            <a:r>
              <a:rPr spc="-75" dirty="0"/>
              <a:t>o</a:t>
            </a:r>
            <a:r>
              <a:rPr spc="-55" dirty="0"/>
              <a:t>w-</a:t>
            </a:r>
            <a:r>
              <a:rPr spc="-45" dirty="0"/>
              <a:t>level</a:t>
            </a:r>
            <a:r>
              <a:rPr spc="-35" dirty="0"/>
              <a:t> </a:t>
            </a:r>
            <a:r>
              <a:rPr spc="-40" dirty="0"/>
              <a:t>description.</a:t>
            </a:r>
            <a:endParaRPr spc="-40" dirty="0"/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pc="-45" dirty="0"/>
              <a:t>It</a:t>
            </a:r>
            <a:r>
              <a:rPr spc="15" dirty="0"/>
              <a:t> </a:t>
            </a:r>
            <a:r>
              <a:rPr spc="-35" dirty="0"/>
              <a:t>is</a:t>
            </a:r>
            <a:r>
              <a:rPr spc="20" dirty="0"/>
              <a:t> </a:t>
            </a:r>
            <a:r>
              <a:rPr spc="-55" dirty="0"/>
              <a:t>sometime</a:t>
            </a:r>
            <a:r>
              <a:rPr spc="15" dirty="0"/>
              <a:t> </a:t>
            </a:r>
            <a:r>
              <a:rPr spc="-20" dirty="0"/>
              <a:t>p</a:t>
            </a:r>
            <a:r>
              <a:rPr spc="-50" dirty="0"/>
              <a:t>ossible</a:t>
            </a:r>
            <a:r>
              <a:rPr spc="20" dirty="0"/>
              <a:t> </a:t>
            </a:r>
            <a:r>
              <a:rPr spc="-15" dirty="0"/>
              <a:t>to</a:t>
            </a:r>
            <a:r>
              <a:rPr spc="20" dirty="0"/>
              <a:t> </a:t>
            </a:r>
            <a:r>
              <a:rPr spc="-75" dirty="0"/>
              <a:t>use</a:t>
            </a:r>
            <a:r>
              <a:rPr spc="15" dirty="0"/>
              <a:t> </a:t>
            </a:r>
            <a:r>
              <a:rPr spc="-30" dirty="0"/>
              <a:t>multiple</a:t>
            </a:r>
            <a:r>
              <a:rPr spc="20" dirty="0"/>
              <a:t> </a:t>
            </a:r>
            <a:r>
              <a:rPr spc="-60" dirty="0"/>
              <a:t>leve</a:t>
            </a:r>
            <a:r>
              <a:rPr spc="-35" dirty="0"/>
              <a:t>ls</a:t>
            </a:r>
            <a:r>
              <a:rPr spc="15" dirty="0"/>
              <a:t> </a:t>
            </a:r>
            <a:r>
              <a:rPr spc="-40" dirty="0"/>
              <a:t>of</a:t>
            </a:r>
            <a:r>
              <a:rPr spc="15" dirty="0"/>
              <a:t> </a:t>
            </a:r>
            <a:r>
              <a:rPr spc="-35" dirty="0"/>
              <a:t>abstraction.</a:t>
            </a:r>
            <a:endParaRPr spc="-35" dirty="0"/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39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60" dirty="0"/>
              <a:t>Reasoning</a:t>
            </a:r>
            <a:r>
              <a:rPr spc="30" dirty="0"/>
              <a:t> </a:t>
            </a:r>
            <a:r>
              <a:rPr spc="-65" dirty="0"/>
              <a:t>and</a:t>
            </a:r>
            <a:r>
              <a:rPr spc="30" dirty="0"/>
              <a:t> </a:t>
            </a:r>
            <a:r>
              <a:rPr spc="-35" dirty="0"/>
              <a:t>acting</a:t>
            </a:r>
            <a:endParaRPr spc="-35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890877"/>
            <a:ext cx="3914140" cy="33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000"/>
              </a:lnSpc>
            </a:pPr>
            <a:r>
              <a:rPr sz="1100" spc="-55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computation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required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determine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what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agent should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do.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7095" y="1255725"/>
            <a:ext cx="2382520" cy="199390"/>
          </a:xfrm>
          <a:custGeom>
            <a:avLst/>
            <a:gdLst/>
            <a:ahLst/>
            <a:cxnLst/>
            <a:rect l="l" t="t" r="r" b="b"/>
            <a:pathLst>
              <a:path w="2382520" h="199390">
                <a:moveTo>
                  <a:pt x="0" y="199072"/>
                </a:moveTo>
                <a:lnTo>
                  <a:pt x="2381935" y="199072"/>
                </a:lnTo>
                <a:lnTo>
                  <a:pt x="2381935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37095" y="1255725"/>
            <a:ext cx="360299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1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Design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time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reasoning</a:t>
            </a:r>
            <a:r>
              <a:rPr sz="11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computation</a:t>
            </a:r>
            <a:r>
              <a:rPr sz="1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c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rried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out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4395" y="1445055"/>
            <a:ext cx="112839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60" dirty="0">
                <a:latin typeface="Tahoma" panose="020B0604030504040204"/>
                <a:cs typeface="Tahoma" panose="020B0604030504040204"/>
              </a:rPr>
              <a:t>designer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agent.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7095" y="1637830"/>
            <a:ext cx="1228090" cy="199390"/>
          </a:xfrm>
          <a:custGeom>
            <a:avLst/>
            <a:gdLst/>
            <a:ahLst/>
            <a:cxnLst/>
            <a:rect l="l" t="t" r="r" b="b"/>
            <a:pathLst>
              <a:path w="1228089" h="199389">
                <a:moveTo>
                  <a:pt x="0" y="199072"/>
                </a:moveTo>
                <a:lnTo>
                  <a:pt x="1227772" y="199072"/>
                </a:lnTo>
                <a:lnTo>
                  <a:pt x="1227772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37095" y="1637830"/>
            <a:ext cx="1228090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Offline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computation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98391" y="1655087"/>
            <a:ext cx="2204720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computation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done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h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agent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56458" y="1981987"/>
            <a:ext cx="971550" cy="199390"/>
          </a:xfrm>
          <a:custGeom>
            <a:avLst/>
            <a:gdLst/>
            <a:ahLst/>
            <a:cxnLst/>
            <a:rect l="l" t="t" r="r" b="b"/>
            <a:pathLst>
              <a:path w="971550" h="199389">
                <a:moveTo>
                  <a:pt x="0" y="199072"/>
                </a:moveTo>
                <a:lnTo>
                  <a:pt x="971461" y="199072"/>
                </a:lnTo>
                <a:lnTo>
                  <a:pt x="971461" y="0"/>
                </a:lnTo>
                <a:lnTo>
                  <a:pt x="0" y="0"/>
                </a:lnTo>
                <a:lnTo>
                  <a:pt x="0" y="199072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24395" y="1827172"/>
            <a:ext cx="3154680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ef</a:t>
            </a:r>
            <a:r>
              <a:rPr sz="1100" spc="-10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it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has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act.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Tahoma" panose="020B0604030504040204"/>
                <a:cs typeface="Tahoma" panose="020B0604030504040204"/>
              </a:rPr>
              <a:t>Background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kn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wledge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data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Lucida Sans Unicode" panose="020B0602030504020204"/>
                <a:cs typeface="Lucida Sans Unicode" panose="020B0602030504020204"/>
              </a:rPr>
              <a:t>"/'</a:t>
            </a:r>
            <a:r>
              <a:rPr sz="11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1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1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1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1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1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1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24395" y="2231656"/>
            <a:ext cx="3436620" cy="35369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3000"/>
              </a:lnSpc>
            </a:pPr>
            <a:r>
              <a:rPr sz="11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Online</a:t>
            </a:r>
            <a:r>
              <a:rPr sz="1100" spc="2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computation</a:t>
            </a:r>
            <a:r>
              <a:rPr sz="1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computation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that’s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done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 agent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105" dirty="0">
                <a:latin typeface="Tahoma" panose="020B0604030504040204"/>
                <a:cs typeface="Tahoma" panose="020B0604030504040204"/>
              </a:rPr>
              <a:t>w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een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receiving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inf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rmation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acting.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1.4,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313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Decision </a:t>
            </a:r>
            <a:r>
              <a:rPr spc="-65" dirty="0"/>
              <a:t>Ne</a:t>
            </a:r>
            <a:r>
              <a:rPr spc="-80" dirty="0"/>
              <a:t>t</a:t>
            </a:r>
            <a:r>
              <a:rPr spc="-190" dirty="0"/>
              <a:t>wo</a:t>
            </a:r>
            <a:r>
              <a:rPr spc="-90" dirty="0"/>
              <a:t>rks</a:t>
            </a:r>
            <a:endParaRPr spc="-9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733971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733971"/>
            <a:ext cx="28067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15" y="750605"/>
            <a:ext cx="16122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0329" y="955395"/>
            <a:ext cx="562610" cy="181610"/>
          </a:xfrm>
          <a:custGeom>
            <a:avLst/>
            <a:gdLst/>
            <a:ahLst/>
            <a:cxnLst/>
            <a:rect l="l" t="t" r="r" b="b"/>
            <a:pathLst>
              <a:path w="562610" h="181609">
                <a:moveTo>
                  <a:pt x="0" y="181356"/>
                </a:moveTo>
                <a:lnTo>
                  <a:pt x="562114" y="181356"/>
                </a:lnTo>
                <a:lnTo>
                  <a:pt x="562114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13738" y="1176820"/>
            <a:ext cx="758190" cy="211454"/>
          </a:xfrm>
          <a:custGeom>
            <a:avLst/>
            <a:gdLst/>
            <a:ahLst/>
            <a:cxnLst/>
            <a:rect l="l" t="t" r="r" b="b"/>
            <a:pathLst>
              <a:path w="758189" h="211455">
                <a:moveTo>
                  <a:pt x="0" y="210870"/>
                </a:moveTo>
                <a:lnTo>
                  <a:pt x="758139" y="210870"/>
                </a:lnTo>
                <a:lnTo>
                  <a:pt x="758139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27034" y="1438300"/>
            <a:ext cx="1257935" cy="211454"/>
          </a:xfrm>
          <a:custGeom>
            <a:avLst/>
            <a:gdLst/>
            <a:ahLst/>
            <a:cxnLst/>
            <a:rect l="l" t="t" r="r" b="b"/>
            <a:pathLst>
              <a:path w="1257935" h="211455">
                <a:moveTo>
                  <a:pt x="0" y="210870"/>
                </a:moveTo>
                <a:lnTo>
                  <a:pt x="1257731" y="210870"/>
                </a:lnTo>
                <a:lnTo>
                  <a:pt x="1257731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65274" y="1699780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0" y="181356"/>
                </a:moveTo>
                <a:lnTo>
                  <a:pt x="690283" y="181356"/>
                </a:lnTo>
                <a:lnTo>
                  <a:pt x="6902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88961" y="1921205"/>
            <a:ext cx="1311275" cy="211454"/>
          </a:xfrm>
          <a:custGeom>
            <a:avLst/>
            <a:gdLst/>
            <a:ahLst/>
            <a:cxnLst/>
            <a:rect l="l" t="t" r="r" b="b"/>
            <a:pathLst>
              <a:path w="1311275" h="211455">
                <a:moveTo>
                  <a:pt x="0" y="210870"/>
                </a:moveTo>
                <a:lnTo>
                  <a:pt x="1310982" y="210870"/>
                </a:lnTo>
                <a:lnTo>
                  <a:pt x="131098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326" y="2182698"/>
            <a:ext cx="810895" cy="211454"/>
          </a:xfrm>
          <a:custGeom>
            <a:avLst/>
            <a:gdLst/>
            <a:ahLst/>
            <a:cxnLst/>
            <a:rect l="l" t="t" r="r" b="b"/>
            <a:pathLst>
              <a:path w="810894" h="211455">
                <a:moveTo>
                  <a:pt x="0" y="210870"/>
                </a:moveTo>
                <a:lnTo>
                  <a:pt x="810602" y="210870"/>
                </a:lnTo>
                <a:lnTo>
                  <a:pt x="81060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57326" y="2444178"/>
            <a:ext cx="1224280" cy="211454"/>
          </a:xfrm>
          <a:custGeom>
            <a:avLst/>
            <a:gdLst/>
            <a:ahLst/>
            <a:cxnLst/>
            <a:rect l="l" t="t" r="r" b="b"/>
            <a:pathLst>
              <a:path w="1224280" h="211455">
                <a:moveTo>
                  <a:pt x="0" y="210870"/>
                </a:moveTo>
                <a:lnTo>
                  <a:pt x="1224000" y="210870"/>
                </a:lnTo>
                <a:lnTo>
                  <a:pt x="122400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44626" y="955395"/>
            <a:ext cx="3509010" cy="1961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features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indivi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duals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relations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observable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12700" marR="1172845">
              <a:lnSpc>
                <a:spcPct val="121000"/>
              </a:lnSpc>
              <a:spcBef>
                <a:spcPts val="315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chastic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references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50165">
              <a:lnSpc>
                <a:spcPct val="100000"/>
              </a:lnSpc>
              <a:spcBef>
                <a:spcPts val="615"/>
              </a:spcBef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50165" marR="778510">
              <a:lnSpc>
                <a:spcPct val="143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given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Audio 26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48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Decision-the</a:t>
            </a:r>
            <a:r>
              <a:rPr spc="-155" dirty="0"/>
              <a:t>o</a:t>
            </a:r>
            <a:r>
              <a:rPr spc="-65" dirty="0"/>
              <a:t>retic</a:t>
            </a:r>
            <a:r>
              <a:rPr spc="10" dirty="0"/>
              <a:t> </a:t>
            </a:r>
            <a:r>
              <a:rPr spc="-75" dirty="0"/>
              <a:t>Planning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733971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733971"/>
            <a:ext cx="28067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15" y="750605"/>
            <a:ext cx="16122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720329" y="955395"/>
            <a:ext cx="562610" cy="181610"/>
          </a:xfrm>
          <a:custGeom>
            <a:avLst/>
            <a:gdLst/>
            <a:ahLst/>
            <a:cxnLst/>
            <a:rect l="l" t="t" r="r" b="b"/>
            <a:pathLst>
              <a:path w="562610" h="181609">
                <a:moveTo>
                  <a:pt x="0" y="181356"/>
                </a:moveTo>
                <a:lnTo>
                  <a:pt x="562114" y="181356"/>
                </a:lnTo>
                <a:lnTo>
                  <a:pt x="562114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955395"/>
            <a:ext cx="335407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features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indivi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duals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relations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4626" y="1193454"/>
            <a:ext cx="14344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5807" y="1176820"/>
            <a:ext cx="2025014" cy="211454"/>
          </a:xfrm>
          <a:custGeom>
            <a:avLst/>
            <a:gdLst/>
            <a:ahLst/>
            <a:cxnLst/>
            <a:rect l="l" t="t" r="r" b="b"/>
            <a:pathLst>
              <a:path w="2025014" h="211455">
                <a:moveTo>
                  <a:pt x="0" y="210870"/>
                </a:moveTo>
                <a:lnTo>
                  <a:pt x="2025014" y="210870"/>
                </a:lnTo>
                <a:lnTo>
                  <a:pt x="202501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15807" y="1176820"/>
            <a:ext cx="202501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7326" y="1438300"/>
            <a:ext cx="1026160" cy="211454"/>
          </a:xfrm>
          <a:custGeom>
            <a:avLst/>
            <a:gdLst/>
            <a:ahLst/>
            <a:cxnLst/>
            <a:rect l="l" t="t" r="r" b="b"/>
            <a:pathLst>
              <a:path w="1026160" h="211455">
                <a:moveTo>
                  <a:pt x="0" y="210870"/>
                </a:moveTo>
                <a:lnTo>
                  <a:pt x="1025779" y="210870"/>
                </a:lnTo>
                <a:lnTo>
                  <a:pt x="1025779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7326" y="1438300"/>
            <a:ext cx="10261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9987" y="1454934"/>
            <a:ext cx="13779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5274" y="1699780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0" y="181356"/>
                </a:moveTo>
                <a:lnTo>
                  <a:pt x="690283" y="181356"/>
                </a:lnTo>
                <a:lnTo>
                  <a:pt x="6902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626" y="1699780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chastic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2465" y="1716415"/>
            <a:ext cx="5930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44626" y="1937839"/>
            <a:ext cx="507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8961" y="1921205"/>
            <a:ext cx="1311275" cy="211454"/>
          </a:xfrm>
          <a:custGeom>
            <a:avLst/>
            <a:gdLst/>
            <a:ahLst/>
            <a:cxnLst/>
            <a:rect l="l" t="t" r="r" b="b"/>
            <a:pathLst>
              <a:path w="1311275" h="211455">
                <a:moveTo>
                  <a:pt x="0" y="210870"/>
                </a:moveTo>
                <a:lnTo>
                  <a:pt x="1310982" y="210870"/>
                </a:lnTo>
                <a:lnTo>
                  <a:pt x="131098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88961" y="1921205"/>
            <a:ext cx="13112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7326" y="2182698"/>
            <a:ext cx="810895" cy="211454"/>
          </a:xfrm>
          <a:custGeom>
            <a:avLst/>
            <a:gdLst/>
            <a:ahLst/>
            <a:cxnLst/>
            <a:rect l="l" t="t" r="r" b="b"/>
            <a:pathLst>
              <a:path w="810894" h="211455">
                <a:moveTo>
                  <a:pt x="0" y="210870"/>
                </a:moveTo>
                <a:lnTo>
                  <a:pt x="810602" y="210870"/>
                </a:lnTo>
                <a:lnTo>
                  <a:pt x="81060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57326" y="2182698"/>
            <a:ext cx="81089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04812" y="2199319"/>
            <a:ext cx="11391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57326" y="2444178"/>
            <a:ext cx="1224280" cy="211454"/>
          </a:xfrm>
          <a:custGeom>
            <a:avLst/>
            <a:gdLst/>
            <a:ahLst/>
            <a:cxnLst/>
            <a:rect l="l" t="t" r="r" b="b"/>
            <a:pathLst>
              <a:path w="1224280" h="211455">
                <a:moveTo>
                  <a:pt x="0" y="210870"/>
                </a:moveTo>
                <a:lnTo>
                  <a:pt x="1224000" y="210870"/>
                </a:lnTo>
                <a:lnTo>
                  <a:pt x="122400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657326" y="2444178"/>
            <a:ext cx="122428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given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18187" y="2460812"/>
            <a:ext cx="14617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7326" y="2705671"/>
            <a:ext cx="1173480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7567" y="2722293"/>
            <a:ext cx="13906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1" name="Audio 40">
            <a:hlinkClick r:id="" action="ppaction://media"/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963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Classica</a:t>
            </a:r>
            <a:r>
              <a:rPr spc="-40" dirty="0"/>
              <a:t>l</a:t>
            </a:r>
            <a:r>
              <a:rPr spc="20" dirty="0"/>
              <a:t> </a:t>
            </a:r>
            <a:r>
              <a:rPr spc="-145" dirty="0"/>
              <a:t>Gam</a:t>
            </a:r>
            <a:r>
              <a:rPr spc="-110" dirty="0"/>
              <a:t>e</a:t>
            </a:r>
            <a:r>
              <a:rPr spc="10" dirty="0"/>
              <a:t> </a:t>
            </a:r>
            <a:r>
              <a:rPr spc="-80" dirty="0"/>
              <a:t>The</a:t>
            </a:r>
            <a:r>
              <a:rPr spc="-120" dirty="0"/>
              <a:t>o</a:t>
            </a:r>
            <a:r>
              <a:rPr spc="-90" dirty="0"/>
              <a:t>ry</a:t>
            </a:r>
            <a:endParaRPr spc="-9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717943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717943"/>
            <a:ext cx="28067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4315" y="734578"/>
            <a:ext cx="16122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7326" y="939368"/>
            <a:ext cx="919480" cy="211454"/>
          </a:xfrm>
          <a:custGeom>
            <a:avLst/>
            <a:gdLst/>
            <a:ahLst/>
            <a:cxnLst/>
            <a:rect l="l" t="t" r="r" b="b"/>
            <a:pathLst>
              <a:path w="919480" h="211455">
                <a:moveTo>
                  <a:pt x="0" y="210870"/>
                </a:moveTo>
                <a:lnTo>
                  <a:pt x="919073" y="210870"/>
                </a:lnTo>
                <a:lnTo>
                  <a:pt x="91907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57326" y="939368"/>
            <a:ext cx="91948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3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280" y="956002"/>
            <a:ext cx="23850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indi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viduals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relations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57326" y="1200861"/>
            <a:ext cx="1315085" cy="211454"/>
          </a:xfrm>
          <a:custGeom>
            <a:avLst/>
            <a:gdLst/>
            <a:ahLst/>
            <a:cxnLst/>
            <a:rect l="l" t="t" r="r" b="b"/>
            <a:pathLst>
              <a:path w="1315085" h="211455">
                <a:moveTo>
                  <a:pt x="0" y="210870"/>
                </a:moveTo>
                <a:lnTo>
                  <a:pt x="1314551" y="210870"/>
                </a:lnTo>
                <a:lnTo>
                  <a:pt x="1314551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657326" y="1200861"/>
            <a:ext cx="131508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8679" y="1217482"/>
            <a:ext cx="21450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infi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44626" y="1478975"/>
            <a:ext cx="11455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27034" y="1462341"/>
            <a:ext cx="1257935" cy="211454"/>
          </a:xfrm>
          <a:custGeom>
            <a:avLst/>
            <a:gdLst/>
            <a:ahLst/>
            <a:cxnLst/>
            <a:rect l="l" t="t" r="r" b="b"/>
            <a:pathLst>
              <a:path w="1257935" h="211455">
                <a:moveTo>
                  <a:pt x="0" y="210870"/>
                </a:moveTo>
                <a:lnTo>
                  <a:pt x="1257731" y="210870"/>
                </a:lnTo>
                <a:lnTo>
                  <a:pt x="1257731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27034" y="1462341"/>
            <a:ext cx="125793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5274" y="1723821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0" y="181356"/>
                </a:moveTo>
                <a:lnTo>
                  <a:pt x="690283" y="181356"/>
                </a:lnTo>
                <a:lnTo>
                  <a:pt x="6902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44626" y="1723821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chastic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2465" y="1740456"/>
            <a:ext cx="5930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44626" y="1961880"/>
            <a:ext cx="507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88961" y="1945246"/>
            <a:ext cx="1311275" cy="211454"/>
          </a:xfrm>
          <a:custGeom>
            <a:avLst/>
            <a:gdLst/>
            <a:ahLst/>
            <a:cxnLst/>
            <a:rect l="l" t="t" r="r" b="b"/>
            <a:pathLst>
              <a:path w="1311275" h="211455">
                <a:moveTo>
                  <a:pt x="0" y="210870"/>
                </a:moveTo>
                <a:lnTo>
                  <a:pt x="1310982" y="210870"/>
                </a:lnTo>
                <a:lnTo>
                  <a:pt x="131098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88961" y="1945246"/>
            <a:ext cx="13112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44626" y="2223360"/>
            <a:ext cx="9309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11845" y="2206739"/>
            <a:ext cx="1019175" cy="211454"/>
          </a:xfrm>
          <a:custGeom>
            <a:avLst/>
            <a:gdLst/>
            <a:ahLst/>
            <a:cxnLst/>
            <a:rect l="l" t="t" r="r" b="b"/>
            <a:pathLst>
              <a:path w="1019175" h="211455">
                <a:moveTo>
                  <a:pt x="0" y="210870"/>
                </a:moveTo>
                <a:lnTo>
                  <a:pt x="1018743" y="210870"/>
                </a:lnTo>
                <a:lnTo>
                  <a:pt x="101874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611845" y="2206739"/>
            <a:ext cx="10191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57326" y="2468219"/>
            <a:ext cx="1224280" cy="211454"/>
          </a:xfrm>
          <a:custGeom>
            <a:avLst/>
            <a:gdLst/>
            <a:ahLst/>
            <a:cxnLst/>
            <a:rect l="l" t="t" r="r" b="b"/>
            <a:pathLst>
              <a:path w="1224280" h="211455">
                <a:moveTo>
                  <a:pt x="0" y="210870"/>
                </a:moveTo>
                <a:lnTo>
                  <a:pt x="1224000" y="210870"/>
                </a:lnTo>
                <a:lnTo>
                  <a:pt x="122400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57326" y="2468219"/>
            <a:ext cx="122428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given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18187" y="2484853"/>
            <a:ext cx="14617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57326" y="2729712"/>
            <a:ext cx="1173480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</a:t>
            </a: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67567" y="2746334"/>
            <a:ext cx="13906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2" name="Audio 4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97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14" dirty="0"/>
              <a:t>Humans</a:t>
            </a:r>
            <a:endParaRPr spc="-114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4626" y="750605"/>
            <a:ext cx="11214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flat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02371" y="733971"/>
            <a:ext cx="770890" cy="181610"/>
          </a:xfrm>
          <a:custGeom>
            <a:avLst/>
            <a:gdLst/>
            <a:ahLst/>
            <a:cxnLst/>
            <a:rect l="l" t="t" r="r" b="b"/>
            <a:pathLst>
              <a:path w="770889" h="181609">
                <a:moveTo>
                  <a:pt x="0" y="181356"/>
                </a:moveTo>
                <a:lnTo>
                  <a:pt x="770826" y="181356"/>
                </a:lnTo>
                <a:lnTo>
                  <a:pt x="77082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802371" y="733971"/>
            <a:ext cx="77089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426373" y="955395"/>
            <a:ext cx="1558925" cy="181610"/>
          </a:xfrm>
          <a:custGeom>
            <a:avLst/>
            <a:gdLst/>
            <a:ahLst/>
            <a:cxnLst/>
            <a:rect l="l" t="t" r="r" b="b"/>
            <a:pathLst>
              <a:path w="1558925" h="181609">
                <a:moveTo>
                  <a:pt x="0" y="181356"/>
                </a:moveTo>
                <a:lnTo>
                  <a:pt x="1558810" y="181356"/>
                </a:lnTo>
                <a:lnTo>
                  <a:pt x="155881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955395"/>
            <a:ext cx="334073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individuals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relations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4626" y="1193454"/>
            <a:ext cx="14344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0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115807" y="1176820"/>
            <a:ext cx="2025014" cy="211454"/>
          </a:xfrm>
          <a:custGeom>
            <a:avLst/>
            <a:gdLst/>
            <a:ahLst/>
            <a:cxnLst/>
            <a:rect l="l" t="t" r="r" b="b"/>
            <a:pathLst>
              <a:path w="2025014" h="211455">
                <a:moveTo>
                  <a:pt x="0" y="210870"/>
                </a:moveTo>
                <a:lnTo>
                  <a:pt x="2025014" y="210870"/>
                </a:lnTo>
                <a:lnTo>
                  <a:pt x="202501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15807" y="1176820"/>
            <a:ext cx="202501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4626" y="1454934"/>
            <a:ext cx="11455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27034" y="1438300"/>
            <a:ext cx="1257935" cy="211454"/>
          </a:xfrm>
          <a:custGeom>
            <a:avLst/>
            <a:gdLst/>
            <a:ahLst/>
            <a:cxnLst/>
            <a:rect l="l" t="t" r="r" b="b"/>
            <a:pathLst>
              <a:path w="1257935" h="211455">
                <a:moveTo>
                  <a:pt x="0" y="210870"/>
                </a:moveTo>
                <a:lnTo>
                  <a:pt x="1257731" y="210870"/>
                </a:lnTo>
                <a:lnTo>
                  <a:pt x="1257731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27034" y="1438300"/>
            <a:ext cx="125793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665274" y="1699780"/>
            <a:ext cx="690880" cy="181610"/>
          </a:xfrm>
          <a:custGeom>
            <a:avLst/>
            <a:gdLst/>
            <a:ahLst/>
            <a:cxnLst/>
            <a:rect l="l" t="t" r="r" b="b"/>
            <a:pathLst>
              <a:path w="690880" h="181610">
                <a:moveTo>
                  <a:pt x="0" y="181356"/>
                </a:moveTo>
                <a:lnTo>
                  <a:pt x="690283" y="181356"/>
                </a:lnTo>
                <a:lnTo>
                  <a:pt x="690283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4626" y="1699780"/>
            <a:ext cx="171132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chastic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2465" y="1716415"/>
            <a:ext cx="5930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44626" y="1937839"/>
            <a:ext cx="507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88961" y="1921205"/>
            <a:ext cx="1311275" cy="211454"/>
          </a:xfrm>
          <a:custGeom>
            <a:avLst/>
            <a:gdLst/>
            <a:ahLst/>
            <a:cxnLst/>
            <a:rect l="l" t="t" r="r" b="b"/>
            <a:pathLst>
              <a:path w="1311275" h="211455">
                <a:moveTo>
                  <a:pt x="0" y="210870"/>
                </a:moveTo>
                <a:lnTo>
                  <a:pt x="1310982" y="210870"/>
                </a:lnTo>
                <a:lnTo>
                  <a:pt x="131098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188961" y="1921205"/>
            <a:ext cx="13112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44626" y="2199319"/>
            <a:ext cx="93091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11845" y="2182698"/>
            <a:ext cx="1019175" cy="211454"/>
          </a:xfrm>
          <a:custGeom>
            <a:avLst/>
            <a:gdLst/>
            <a:ahLst/>
            <a:cxnLst/>
            <a:rect l="l" t="t" r="r" b="b"/>
            <a:pathLst>
              <a:path w="1019175" h="211455">
                <a:moveTo>
                  <a:pt x="0" y="210870"/>
                </a:moveTo>
                <a:lnTo>
                  <a:pt x="1018743" y="210870"/>
                </a:lnTo>
                <a:lnTo>
                  <a:pt x="101874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11845" y="2182698"/>
            <a:ext cx="10191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644626" y="2460812"/>
            <a:ext cx="13442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given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025243" y="2444178"/>
            <a:ext cx="1341755" cy="211454"/>
          </a:xfrm>
          <a:custGeom>
            <a:avLst/>
            <a:gdLst/>
            <a:ahLst/>
            <a:cxnLst/>
            <a:rect l="l" t="t" r="r" b="b"/>
            <a:pathLst>
              <a:path w="1341754" h="211455">
                <a:moveTo>
                  <a:pt x="0" y="210870"/>
                </a:moveTo>
                <a:lnTo>
                  <a:pt x="1341564" y="210870"/>
                </a:lnTo>
                <a:lnTo>
                  <a:pt x="134156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025243" y="2444178"/>
            <a:ext cx="134175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rned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644626" y="2722293"/>
            <a:ext cx="12934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rationa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li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74583" y="2705671"/>
            <a:ext cx="1271270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41" name="Audio 40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924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The</a:t>
            </a:r>
            <a:r>
              <a:rPr spc="5" dirty="0"/>
              <a:t> </a:t>
            </a:r>
            <a:r>
              <a:rPr spc="-105" dirty="0"/>
              <a:t>Dimensions</a:t>
            </a:r>
            <a:r>
              <a:rPr dirty="0"/>
              <a:t> </a:t>
            </a:r>
            <a:r>
              <a:rPr spc="-90" dirty="0"/>
              <a:t>Interact</a:t>
            </a:r>
            <a:r>
              <a:rPr spc="5" dirty="0"/>
              <a:t> </a:t>
            </a:r>
            <a:r>
              <a:rPr spc="-70" dirty="0"/>
              <a:t>in</a:t>
            </a:r>
            <a:r>
              <a:rPr spc="5" dirty="0"/>
              <a:t> </a:t>
            </a:r>
            <a:r>
              <a:rPr spc="-100" dirty="0"/>
              <a:t>Comple</a:t>
            </a:r>
            <a:r>
              <a:rPr spc="-85" dirty="0"/>
              <a:t>x</a:t>
            </a:r>
            <a:r>
              <a:rPr spc="15" dirty="0"/>
              <a:t> </a:t>
            </a:r>
            <a:r>
              <a:rPr spc="-65" dirty="0"/>
              <a:t>W</a:t>
            </a:r>
            <a:r>
              <a:rPr spc="-170" dirty="0"/>
              <a:t>a</a:t>
            </a:r>
            <a:r>
              <a:rPr spc="-130" dirty="0"/>
              <a:t>ys</a:t>
            </a:r>
            <a:endParaRPr spc="-13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4626" y="877326"/>
            <a:ext cx="3440429" cy="1869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30810">
              <a:lnSpc>
                <a:spcPct val="100000"/>
              </a:lnSpc>
            </a:pPr>
            <a:r>
              <a:rPr sz="12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observabili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multi-agent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rizon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complex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ri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interacts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ty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succinctness: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some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levels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some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43815">
              <a:lnSpc>
                <a:spcPts val="1350"/>
              </a:lnSpc>
              <a:spcBef>
                <a:spcPts val="330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Three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values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dimensions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romise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simpler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agent: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18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Hier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rchical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reasoni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ng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Individuals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relations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Bounded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ty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63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F</a:t>
            </a:r>
            <a:r>
              <a:rPr spc="-100" dirty="0"/>
              <a:t>our</a:t>
            </a:r>
            <a:r>
              <a:rPr spc="5" dirty="0"/>
              <a:t> </a:t>
            </a:r>
            <a:r>
              <a:rPr spc="-100" dirty="0"/>
              <a:t>Example</a:t>
            </a:r>
            <a:r>
              <a:rPr spc="15" dirty="0"/>
              <a:t> </a:t>
            </a:r>
            <a:r>
              <a:rPr spc="-60" dirty="0"/>
              <a:t>Application</a:t>
            </a:r>
            <a:r>
              <a:rPr spc="10" dirty="0"/>
              <a:t> </a:t>
            </a:r>
            <a:r>
              <a:rPr spc="-95" dirty="0"/>
              <a:t>Domains</a:t>
            </a:r>
            <a:endParaRPr spc="-95" dirty="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963409"/>
            <a:ext cx="1751964" cy="211454"/>
          </a:xfrm>
          <a:custGeom>
            <a:avLst/>
            <a:gdLst/>
            <a:ahLst/>
            <a:cxnLst/>
            <a:rect l="l" t="t" r="r" b="b"/>
            <a:pathLst>
              <a:path w="1751964" h="211455">
                <a:moveTo>
                  <a:pt x="0" y="210870"/>
                </a:moveTo>
                <a:lnTo>
                  <a:pt x="1751444" y="210870"/>
                </a:lnTo>
                <a:lnTo>
                  <a:pt x="175144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963409"/>
            <a:ext cx="1751964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Autonomous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delivery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45603" y="980043"/>
            <a:ext cx="14401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roams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round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office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626" y="1163507"/>
            <a:ext cx="26949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environment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delivers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coffee,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rcels,.</a:t>
            </a:r>
            <a:r>
              <a:rPr sz="1200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368298"/>
            <a:ext cx="1307465" cy="211454"/>
          </a:xfrm>
          <a:custGeom>
            <a:avLst/>
            <a:gdLst/>
            <a:ahLst/>
            <a:cxnLst/>
            <a:rect l="l" t="t" r="r" b="b"/>
            <a:pathLst>
              <a:path w="1307464" h="211455">
                <a:moveTo>
                  <a:pt x="0" y="210870"/>
                </a:moveTo>
                <a:lnTo>
                  <a:pt x="1307096" y="210870"/>
                </a:lnTo>
                <a:lnTo>
                  <a:pt x="130709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4626" y="1368298"/>
            <a:ext cx="314833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Diagnostic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as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sistant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helps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human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troublesh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ot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roblems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suggests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repairs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ea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ments.</a:t>
            </a:r>
            <a:r>
              <a:rPr sz="12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E.g., electrical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roblems,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di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dirty="0">
                <a:latin typeface="Tahoma" panose="020B0604030504040204"/>
                <a:cs typeface="Tahoma" panose="020B0604030504040204"/>
              </a:rPr>
              <a:t>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diagnosis.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96" y="475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167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Domain </a:t>
            </a:r>
            <a:r>
              <a:rPr spc="-60" dirty="0"/>
              <a:t>f</a:t>
            </a:r>
            <a:r>
              <a:rPr spc="-150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85" dirty="0"/>
              <a:t>Delivery</a:t>
            </a:r>
            <a:r>
              <a:rPr dirty="0"/>
              <a:t> </a:t>
            </a:r>
            <a:r>
              <a:rPr spc="-90" dirty="0"/>
              <a:t>Ro</a:t>
            </a:r>
            <a:r>
              <a:rPr spc="-40" dirty="0"/>
              <a:t>b</a:t>
            </a:r>
            <a:r>
              <a:rPr spc="-55" dirty="0"/>
              <a:t>ot</a:t>
            </a:r>
            <a:endParaRPr spc="-55" dirty="0"/>
          </a:p>
        </p:txBody>
      </p:sp>
      <p:sp>
        <p:nvSpPr>
          <p:cNvPr id="73" name="object 7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1.3,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1714649" y="2482148"/>
            <a:ext cx="1604645" cy="432434"/>
          </a:xfrm>
          <a:custGeom>
            <a:avLst/>
            <a:gdLst/>
            <a:ahLst/>
            <a:cxnLst/>
            <a:rect l="l" t="t" r="r" b="b"/>
            <a:pathLst>
              <a:path w="1604645" h="432435">
                <a:moveTo>
                  <a:pt x="0" y="0"/>
                </a:moveTo>
                <a:lnTo>
                  <a:pt x="1604606" y="0"/>
                </a:lnTo>
                <a:lnTo>
                  <a:pt x="1604606" y="432009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714649" y="2914157"/>
            <a:ext cx="1913255" cy="0"/>
          </a:xfrm>
          <a:custGeom>
            <a:avLst/>
            <a:gdLst/>
            <a:ahLst/>
            <a:cxnLst/>
            <a:rect l="l" t="t" r="r" b="b"/>
            <a:pathLst>
              <a:path w="1913254">
                <a:moveTo>
                  <a:pt x="0" y="0"/>
                </a:moveTo>
                <a:lnTo>
                  <a:pt x="1913185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19255" y="2482148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578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27834" y="754110"/>
            <a:ext cx="0" cy="2160270"/>
          </a:xfrm>
          <a:custGeom>
            <a:avLst/>
            <a:gdLst/>
            <a:ahLst/>
            <a:cxnLst/>
            <a:rect l="l" t="t" r="r" b="b"/>
            <a:pathLst>
              <a:path h="2160270">
                <a:moveTo>
                  <a:pt x="0" y="0"/>
                </a:moveTo>
                <a:lnTo>
                  <a:pt x="0" y="2160047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319255" y="2235285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578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319255" y="1186119"/>
            <a:ext cx="0" cy="1049655"/>
          </a:xfrm>
          <a:custGeom>
            <a:avLst/>
            <a:gdLst/>
            <a:ahLst/>
            <a:cxnLst/>
            <a:rect l="l" t="t" r="r" b="b"/>
            <a:pathLst>
              <a:path h="1049655">
                <a:moveTo>
                  <a:pt x="0" y="0"/>
                </a:moveTo>
                <a:lnTo>
                  <a:pt x="0" y="1049166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4061" y="1062688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60047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74061" y="754110"/>
            <a:ext cx="2654300" cy="0"/>
          </a:xfrm>
          <a:custGeom>
            <a:avLst/>
            <a:gdLst/>
            <a:ahLst/>
            <a:cxnLst/>
            <a:rect l="l" t="t" r="r" b="b"/>
            <a:pathLst>
              <a:path w="2654300">
                <a:moveTo>
                  <a:pt x="0" y="0"/>
                </a:moveTo>
                <a:lnTo>
                  <a:pt x="2653772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74061" y="754110"/>
            <a:ext cx="0" cy="2037080"/>
          </a:xfrm>
          <a:custGeom>
            <a:avLst/>
            <a:gdLst/>
            <a:ahLst/>
            <a:cxnLst/>
            <a:rect l="l" t="t" r="r" b="b"/>
            <a:pathLst>
              <a:path h="2037080">
                <a:moveTo>
                  <a:pt x="0" y="0"/>
                </a:moveTo>
                <a:lnTo>
                  <a:pt x="0" y="2036616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10677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0"/>
                </a:moveTo>
                <a:lnTo>
                  <a:pt x="0" y="432009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02099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0"/>
                </a:moveTo>
                <a:lnTo>
                  <a:pt x="0" y="432009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93521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0"/>
                </a:moveTo>
                <a:lnTo>
                  <a:pt x="0" y="432009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84943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432009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319255" y="1864991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578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319255" y="1494698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578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19255" y="1186119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578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134109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0"/>
                </a:moveTo>
                <a:lnTo>
                  <a:pt x="0" y="308578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825530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16952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08374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99796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591217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82639" y="754110"/>
            <a:ext cx="0" cy="308610"/>
          </a:xfrm>
          <a:custGeom>
            <a:avLst/>
            <a:gdLst/>
            <a:ahLst/>
            <a:cxnLst/>
            <a:rect l="l" t="t" r="r" b="b"/>
            <a:pathLst>
              <a:path h="308609">
                <a:moveTo>
                  <a:pt x="0" y="308578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74061" y="2482148"/>
            <a:ext cx="370840" cy="0"/>
          </a:xfrm>
          <a:custGeom>
            <a:avLst/>
            <a:gdLst/>
            <a:ahLst/>
            <a:cxnLst/>
            <a:rect l="l" t="t" r="r" b="b"/>
            <a:pathLst>
              <a:path w="370840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44355" y="2482148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344355" y="2543864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344355" y="2605579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44355" y="2667295"/>
            <a:ext cx="43815" cy="0"/>
          </a:xfrm>
          <a:custGeom>
            <a:avLst/>
            <a:gdLst/>
            <a:ahLst/>
            <a:cxnLst/>
            <a:rect l="l" t="t" r="r" b="b"/>
            <a:pathLst>
              <a:path w="43815">
                <a:moveTo>
                  <a:pt x="0" y="0"/>
                </a:moveTo>
                <a:lnTo>
                  <a:pt x="43200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344355" y="2729010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344355" y="2790726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44355" y="2852442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344355" y="2914157"/>
            <a:ext cx="370840" cy="0"/>
          </a:xfrm>
          <a:custGeom>
            <a:avLst/>
            <a:gdLst/>
            <a:ahLst/>
            <a:cxnLst/>
            <a:rect l="l" t="t" r="r" b="b"/>
            <a:pathLst>
              <a:path w="370839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674534" y="2667295"/>
            <a:ext cx="40640" cy="0"/>
          </a:xfrm>
          <a:custGeom>
            <a:avLst/>
            <a:gdLst/>
            <a:ahLst/>
            <a:cxnLst/>
            <a:rect l="l" t="t" r="r" b="b"/>
            <a:pathLst>
              <a:path w="40639">
                <a:moveTo>
                  <a:pt x="0" y="0"/>
                </a:moveTo>
                <a:lnTo>
                  <a:pt x="40115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4061" y="2790726"/>
            <a:ext cx="370840" cy="0"/>
          </a:xfrm>
          <a:custGeom>
            <a:avLst/>
            <a:gdLst/>
            <a:ahLst/>
            <a:cxnLst/>
            <a:rect l="l" t="t" r="r" b="b"/>
            <a:pathLst>
              <a:path w="370840">
                <a:moveTo>
                  <a:pt x="0" y="0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74061" y="2482148"/>
            <a:ext cx="370840" cy="308610"/>
          </a:xfrm>
          <a:custGeom>
            <a:avLst/>
            <a:gdLst/>
            <a:ahLst/>
            <a:cxnLst/>
            <a:rect l="l" t="t" r="r" b="b"/>
            <a:pathLst>
              <a:path w="370840" h="308610">
                <a:moveTo>
                  <a:pt x="0" y="0"/>
                </a:moveTo>
                <a:lnTo>
                  <a:pt x="370293" y="308578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74061" y="2482148"/>
            <a:ext cx="370840" cy="308610"/>
          </a:xfrm>
          <a:custGeom>
            <a:avLst/>
            <a:gdLst/>
            <a:ahLst/>
            <a:cxnLst/>
            <a:rect l="l" t="t" r="r" b="b"/>
            <a:pathLst>
              <a:path w="370840" h="308610">
                <a:moveTo>
                  <a:pt x="0" y="308578"/>
                </a:moveTo>
                <a:lnTo>
                  <a:pt x="370293" y="0"/>
                </a:lnTo>
              </a:path>
            </a:pathLst>
          </a:custGeom>
          <a:ln w="12343">
            <a:solidFill>
              <a:srgbClr val="A7653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388231" y="2600940"/>
            <a:ext cx="29083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stairs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00702" y="2624591"/>
            <a:ext cx="1790700" cy="136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r101  </a:t>
            </a:r>
            <a:r>
              <a:rPr sz="850" spc="-3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r103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r105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r107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r109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r111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8379" y="834827"/>
            <a:ext cx="2630170" cy="1297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r131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r129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r127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r125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r123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r121</a:t>
            </a:r>
            <a:r>
              <a:rPr sz="85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 </a:t>
            </a:r>
            <a:r>
              <a:rPr sz="850" spc="-30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r119</a:t>
            </a:r>
            <a:endParaRPr sz="85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605"/>
              </a:spcBef>
            </a:pP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r117</a:t>
            </a:r>
            <a:endParaRPr sz="850">
              <a:latin typeface="Arial" panose="020B0604020202020204"/>
              <a:cs typeface="Arial" panose="020B0604020202020204"/>
            </a:endParaRPr>
          </a:p>
          <a:p>
            <a:pPr marL="2394585" marR="5080" indent="-8255" algn="r">
              <a:lnSpc>
                <a:spcPct val="264000"/>
              </a:lnSpc>
              <a:spcBef>
                <a:spcPts val="290"/>
              </a:spcBef>
            </a:pPr>
            <a:r>
              <a:rPr sz="850" spc="5" dirty="0">
                <a:solidFill>
                  <a:srgbClr val="922977"/>
                </a:solidFill>
                <a:latin typeface="Arial" panose="020B0604020202020204"/>
                <a:cs typeface="Arial" panose="020B0604020202020204"/>
              </a:rPr>
              <a:t>r115 r113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899796" y="1741560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146658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455236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763815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072393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20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380971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20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838080" y="2482148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270090" y="2173570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331805" y="1679844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763815" y="1741560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763815" y="2235285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467786" y="2173570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319255" y="1926707"/>
            <a:ext cx="62230" cy="185420"/>
          </a:xfrm>
          <a:custGeom>
            <a:avLst/>
            <a:gdLst/>
            <a:ahLst/>
            <a:cxnLst/>
            <a:rect l="l" t="t" r="r" b="b"/>
            <a:pathLst>
              <a:path w="62229" h="185419">
                <a:moveTo>
                  <a:pt x="0" y="0"/>
                </a:moveTo>
                <a:lnTo>
                  <a:pt x="61715" y="185146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319255" y="1618129"/>
            <a:ext cx="62230" cy="185420"/>
          </a:xfrm>
          <a:custGeom>
            <a:avLst/>
            <a:gdLst/>
            <a:ahLst/>
            <a:cxnLst/>
            <a:rect l="l" t="t" r="r" b="b"/>
            <a:pathLst>
              <a:path w="62229" h="185419">
                <a:moveTo>
                  <a:pt x="0" y="185146"/>
                </a:moveTo>
                <a:lnTo>
                  <a:pt x="61715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319255" y="1247835"/>
            <a:ext cx="62230" cy="185420"/>
          </a:xfrm>
          <a:custGeom>
            <a:avLst/>
            <a:gdLst/>
            <a:ahLst/>
            <a:cxnLst/>
            <a:rect l="l" t="t" r="r" b="b"/>
            <a:pathLst>
              <a:path w="62229" h="185419">
                <a:moveTo>
                  <a:pt x="0" y="185146"/>
                </a:moveTo>
                <a:lnTo>
                  <a:pt x="61715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93521" y="1309551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899796" y="1309551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467786" y="1247835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61511" y="2235285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0"/>
                </a:moveTo>
                <a:lnTo>
                  <a:pt x="185146" y="61715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35777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44355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652933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61511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270090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578668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2887246" y="1000972"/>
            <a:ext cx="185420" cy="62230"/>
          </a:xfrm>
          <a:custGeom>
            <a:avLst/>
            <a:gdLst/>
            <a:ahLst/>
            <a:cxnLst/>
            <a:rect l="l" t="t" r="r" b="b"/>
            <a:pathLst>
              <a:path w="185419" h="62230">
                <a:moveTo>
                  <a:pt x="0" y="61715"/>
                </a:moveTo>
                <a:lnTo>
                  <a:pt x="185146" y="0"/>
                </a:lnTo>
              </a:path>
            </a:pathLst>
          </a:custGeom>
          <a:ln w="12343">
            <a:solidFill>
              <a:srgbClr val="EF40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714649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0"/>
                </a:moveTo>
                <a:lnTo>
                  <a:pt x="0" y="432009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344355" y="2482148"/>
            <a:ext cx="0" cy="432434"/>
          </a:xfrm>
          <a:custGeom>
            <a:avLst/>
            <a:gdLst/>
            <a:ahLst/>
            <a:cxnLst/>
            <a:rect l="l" t="t" r="r" b="b"/>
            <a:pathLst>
              <a:path h="432435">
                <a:moveTo>
                  <a:pt x="0" y="432009"/>
                </a:moveTo>
                <a:lnTo>
                  <a:pt x="0" y="0"/>
                </a:lnTo>
              </a:path>
            </a:pathLst>
          </a:custGeom>
          <a:ln w="1234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1338183" y="1303379"/>
          <a:ext cx="1728038" cy="9318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4019"/>
                <a:gridCol w="864019"/>
              </a:tblGrid>
              <a:tr h="432009"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</a:pPr>
                      <a:r>
                        <a:rPr sz="850" spc="-5" dirty="0">
                          <a:solidFill>
                            <a:srgbClr val="922977"/>
                          </a:solidFill>
                          <a:latin typeface="Arial" panose="020B0604020202020204"/>
                          <a:cs typeface="Arial" panose="020B0604020202020204"/>
                        </a:rPr>
                        <a:t>lab4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343">
                      <a:solidFill>
                        <a:srgbClr val="000000"/>
                      </a:solidFill>
                      <a:prstDash val="solid"/>
                    </a:lnL>
                    <a:lnR w="12343">
                      <a:solidFill>
                        <a:srgbClr val="000000"/>
                      </a:solidFill>
                      <a:prstDash val="solid"/>
                    </a:lnR>
                    <a:lnT w="12343">
                      <a:solidFill>
                        <a:srgbClr val="000000"/>
                      </a:solidFill>
                      <a:prstDash val="solid"/>
                    </a:lnT>
                    <a:lnB w="123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850" spc="-5" dirty="0">
                          <a:solidFill>
                            <a:srgbClr val="922977"/>
                          </a:solidFill>
                          <a:latin typeface="Arial" panose="020B0604020202020204"/>
                          <a:cs typeface="Arial" panose="020B0604020202020204"/>
                        </a:rPr>
                        <a:t>lab3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343">
                      <a:solidFill>
                        <a:srgbClr val="000000"/>
                      </a:solidFill>
                      <a:prstDash val="solid"/>
                    </a:lnL>
                    <a:lnR w="12343">
                      <a:solidFill>
                        <a:srgbClr val="000000"/>
                      </a:solidFill>
                      <a:prstDash val="solid"/>
                    </a:lnR>
                    <a:lnT w="12343">
                      <a:solidFill>
                        <a:srgbClr val="000000"/>
                      </a:solidFill>
                      <a:prstDash val="solid"/>
                    </a:lnT>
                    <a:lnB w="123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23431">
                <a:tc gridSpan="2">
                  <a:txBody>
                    <a:bodyPr/>
                    <a:lstStyle/>
                    <a:p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343">
                      <a:solidFill>
                        <a:srgbClr val="000000"/>
                      </a:solidFill>
                      <a:prstDash val="solid"/>
                    </a:lnL>
                    <a:lnR w="12343">
                      <a:solidFill>
                        <a:srgbClr val="000000"/>
                      </a:solidFill>
                      <a:prstDash val="solid"/>
                    </a:lnR>
                    <a:lnT w="12343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</a:tr>
              <a:tr h="370293"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</a:pPr>
                      <a:r>
                        <a:rPr sz="850" spc="-5" dirty="0">
                          <a:solidFill>
                            <a:srgbClr val="922977"/>
                          </a:solidFill>
                          <a:latin typeface="Arial" panose="020B0604020202020204"/>
                          <a:cs typeface="Arial" panose="020B0604020202020204"/>
                        </a:rPr>
                        <a:t>lab1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343">
                      <a:solidFill>
                        <a:srgbClr val="000000"/>
                      </a:solidFill>
                      <a:prstDash val="solid"/>
                    </a:lnL>
                    <a:lnR w="12343">
                      <a:solidFill>
                        <a:srgbClr val="000000"/>
                      </a:solidFill>
                      <a:prstDash val="solid"/>
                    </a:lnR>
                    <a:lnB w="1234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</a:pPr>
                      <a:r>
                        <a:rPr sz="850" spc="-5" dirty="0">
                          <a:solidFill>
                            <a:srgbClr val="922977"/>
                          </a:solidFill>
                          <a:latin typeface="Arial" panose="020B0604020202020204"/>
                          <a:cs typeface="Arial" panose="020B0604020202020204"/>
                        </a:rPr>
                        <a:t>lab2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12343">
                      <a:solidFill>
                        <a:srgbClr val="000000"/>
                      </a:solidFill>
                      <a:prstDash val="solid"/>
                    </a:lnL>
                    <a:lnR w="12343">
                      <a:solidFill>
                        <a:srgbClr val="000000"/>
                      </a:solidFill>
                      <a:prstDash val="solid"/>
                    </a:lnR>
                    <a:lnB w="12343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5" name="Audio 7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817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11576</Words>
  <Application>WPS Presentation</Application>
  <PresentationFormat>Custom</PresentationFormat>
  <Paragraphs>611</Paragraphs>
  <Slides>28</Slides>
  <Notes>54</Notes>
  <HiddenSlides>0</HiddenSlides>
  <MMClips>53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5" baseType="lpstr">
      <vt:lpstr>Arial</vt:lpstr>
      <vt:lpstr>SimSun</vt:lpstr>
      <vt:lpstr>Wingdings</vt:lpstr>
      <vt:lpstr>Calibri</vt:lpstr>
      <vt:lpstr>Tahoma</vt:lpstr>
      <vt:lpstr>Gill Sans MT</vt:lpstr>
      <vt:lpstr>Arial</vt:lpstr>
      <vt:lpstr>Tahoma</vt:lpstr>
      <vt:lpstr>Times New Roman</vt:lpstr>
      <vt:lpstr>Times New Roman</vt:lpstr>
      <vt:lpstr>Microsoft YaHei</vt:lpstr>
      <vt:lpstr>Arial Unicode MS</vt:lpstr>
      <vt:lpstr>Forte</vt:lpstr>
      <vt:lpstr>Segoe Print</vt:lpstr>
      <vt:lpstr>Verdana</vt:lpstr>
      <vt:lpstr>Lucida Sans Unicode</vt:lpstr>
      <vt:lpstr>Office Theme</vt:lpstr>
      <vt:lpstr>Dimensions of Complexity</vt:lpstr>
      <vt:lpstr>State-space Search</vt:lpstr>
      <vt:lpstr>Decision Networks</vt:lpstr>
      <vt:lpstr>Decision-theoretic Planning</vt:lpstr>
      <vt:lpstr>Classical Game Theory</vt:lpstr>
      <vt:lpstr>Humans</vt:lpstr>
      <vt:lpstr>The Dimensions Interact in Complex Ways</vt:lpstr>
      <vt:lpstr>Four Example Application Domains</vt:lpstr>
      <vt:lpstr>Domain for Delivery Robot</vt:lpstr>
      <vt:lpstr>Autonomous Delivery Robot</vt:lpstr>
      <vt:lpstr>What does the Delivery Robot need to do?</vt:lpstr>
      <vt:lpstr>Domain for Diagnostic Assistant</vt:lpstr>
      <vt:lpstr>Diagnostic Assistant</vt:lpstr>
      <vt:lpstr>Subtasks for the diagnostic assistant</vt:lpstr>
      <vt:lpstr>Common Tasks of the Domains</vt:lpstr>
      <vt:lpstr>Representations</vt:lpstr>
      <vt:lpstr>What do we want in a representation?</vt:lpstr>
      <vt:lpstr>Defining a Solution</vt:lpstr>
      <vt:lpstr>Quality of Solutions</vt:lpstr>
      <vt:lpstr>Decisions and Outcomes</vt:lpstr>
      <vt:lpstr>Solution quality and computation time</vt:lpstr>
      <vt:lpstr>Choosing a Representation Language</vt:lpstr>
      <vt:lpstr>Hierarchy of representations</vt:lpstr>
      <vt:lpstr>Physical symbol system hypothesis</vt:lpstr>
      <vt:lpstr>Knowledge &amp; Symbol Levels</vt:lpstr>
      <vt:lpstr>Mapping from Problem to Representation</vt:lpstr>
      <vt:lpstr>Choosing a level of abstraction</vt:lpstr>
      <vt:lpstr>Reasoning and acting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Intelligence, Lecture 1.1, Page 1</dc:title>
  <dc:creator>©D. Poole and A. Mackworth 2010</dc:creator>
  <cp:lastModifiedBy>pink5</cp:lastModifiedBy>
  <cp:revision>18</cp:revision>
  <cp:lastPrinted>2019-09-01T18:46:00Z</cp:lastPrinted>
  <dcterms:created xsi:type="dcterms:W3CDTF">2017-12-31T13:40:00Z</dcterms:created>
  <dcterms:modified xsi:type="dcterms:W3CDTF">2021-05-07T03:34:56Z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2013-09-08T19:00:00Z</vt:filetime>
  </property>
  <property fmtid="{D5CDD505-2E9C-101B-9397-08002B2CF9AE}" pid="3" name="LastSaved">
    <vt:filetime>2017-12-30T19:00:00Z</vt:filetime>
  </property>
  <property fmtid="{D5CDD505-2E9C-101B-9397-08002B2CF9AE}" pid="4" name="KSOProductBuildVer">
    <vt:lpwstr>1033-11.2.0.10114</vt:lpwstr>
  </property>
</Properties>
</file>